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300" r:id="rId3"/>
    <p:sldId id="302" r:id="rId4"/>
    <p:sldId id="304" r:id="rId5"/>
    <p:sldId id="305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9" r:id="rId16"/>
    <p:sldId id="350" r:id="rId17"/>
    <p:sldId id="351" r:id="rId18"/>
    <p:sldId id="329" r:id="rId19"/>
    <p:sldId id="353" r:id="rId20"/>
    <p:sldId id="352" r:id="rId21"/>
    <p:sldId id="354" r:id="rId22"/>
    <p:sldId id="355" r:id="rId23"/>
    <p:sldId id="289" r:id="rId24"/>
    <p:sldId id="298" r:id="rId25"/>
    <p:sldId id="356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7" r:id="rId35"/>
    <p:sldId id="35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44" r:id="rId48"/>
    <p:sldId id="345" r:id="rId49"/>
    <p:sldId id="346" r:id="rId50"/>
    <p:sldId id="347" r:id="rId51"/>
    <p:sldId id="34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5"/>
    <p:restoredTop sz="94651"/>
  </p:normalViewPr>
  <p:slideViewPr>
    <p:cSldViewPr snapToGrid="0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60DA62-B741-4718-AF93-18C385885FC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C4C4025-4C33-4126-A4AE-53F753CEFD85}">
      <dgm:prSet/>
      <dgm:spPr/>
      <dgm:t>
        <a:bodyPr/>
        <a:lstStyle/>
        <a:p>
          <a:pPr>
            <a:defRPr cap="all"/>
          </a:pPr>
          <a:r>
            <a:rPr lang="en-US"/>
            <a:t>Explains what you did during the experiment and how you analyzed the data</a:t>
          </a:r>
        </a:p>
      </dgm:t>
    </dgm:pt>
    <dgm:pt modelId="{647D8856-6E2B-42E0-986A-2AA96C58E08D}" type="parTrans" cxnId="{AD398CF3-4062-406F-998B-7C2175190C02}">
      <dgm:prSet/>
      <dgm:spPr/>
      <dgm:t>
        <a:bodyPr/>
        <a:lstStyle/>
        <a:p>
          <a:endParaRPr lang="en-US"/>
        </a:p>
      </dgm:t>
    </dgm:pt>
    <dgm:pt modelId="{92CBF250-196C-4CDB-ADC1-7191E1E9F1A4}" type="sibTrans" cxnId="{AD398CF3-4062-406F-998B-7C2175190C02}">
      <dgm:prSet/>
      <dgm:spPr/>
      <dgm:t>
        <a:bodyPr/>
        <a:lstStyle/>
        <a:p>
          <a:endParaRPr lang="en-US"/>
        </a:p>
      </dgm:t>
    </dgm:pt>
    <dgm:pt modelId="{C31966A1-7F9E-49A7-AA49-A53DCC817B18}">
      <dgm:prSet/>
      <dgm:spPr/>
      <dgm:t>
        <a:bodyPr/>
        <a:lstStyle/>
        <a:p>
          <a:pPr>
            <a:defRPr cap="all"/>
          </a:pPr>
          <a:r>
            <a:rPr lang="en-US"/>
            <a:t>What did we do in the project?</a:t>
          </a:r>
        </a:p>
      </dgm:t>
    </dgm:pt>
    <dgm:pt modelId="{D01C7E59-1BE3-4D6C-AE80-D6CFA1F99D4A}" type="parTrans" cxnId="{07CA7084-93CF-44D3-A320-914F8A97992F}">
      <dgm:prSet/>
      <dgm:spPr/>
      <dgm:t>
        <a:bodyPr/>
        <a:lstStyle/>
        <a:p>
          <a:endParaRPr lang="en-US"/>
        </a:p>
      </dgm:t>
    </dgm:pt>
    <dgm:pt modelId="{00515101-DBA0-42C5-83F5-2C66BCB1CE8A}" type="sibTrans" cxnId="{07CA7084-93CF-44D3-A320-914F8A97992F}">
      <dgm:prSet/>
      <dgm:spPr/>
      <dgm:t>
        <a:bodyPr/>
        <a:lstStyle/>
        <a:p>
          <a:endParaRPr lang="en-US"/>
        </a:p>
      </dgm:t>
    </dgm:pt>
    <dgm:pt modelId="{89C56205-3077-4984-8B8B-846BDB445307}" type="pres">
      <dgm:prSet presAssocID="{6360DA62-B741-4718-AF93-18C385885FC3}" presName="root" presStyleCnt="0">
        <dgm:presLayoutVars>
          <dgm:dir/>
          <dgm:resizeHandles val="exact"/>
        </dgm:presLayoutVars>
      </dgm:prSet>
      <dgm:spPr/>
    </dgm:pt>
    <dgm:pt modelId="{311D971D-DCED-4221-81E6-FDED8B0209EB}" type="pres">
      <dgm:prSet presAssocID="{3C4C4025-4C33-4126-A4AE-53F753CEFD85}" presName="compNode" presStyleCnt="0"/>
      <dgm:spPr/>
    </dgm:pt>
    <dgm:pt modelId="{9FD56440-712D-4FAF-A3A0-18E674AEA847}" type="pres">
      <dgm:prSet presAssocID="{3C4C4025-4C33-4126-A4AE-53F753CEFD85}" presName="iconBgRect" presStyleLbl="bgShp" presStyleIdx="0" presStyleCnt="2"/>
      <dgm:spPr/>
    </dgm:pt>
    <dgm:pt modelId="{51B4B790-88BF-4967-8B75-279BB74A12B0}" type="pres">
      <dgm:prSet presAssocID="{3C4C4025-4C33-4126-A4AE-53F753CEFD8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139DAB9-7274-4A02-BE99-930D41446457}" type="pres">
      <dgm:prSet presAssocID="{3C4C4025-4C33-4126-A4AE-53F753CEFD85}" presName="spaceRect" presStyleCnt="0"/>
      <dgm:spPr/>
    </dgm:pt>
    <dgm:pt modelId="{11399DBC-540C-4CDC-B16C-FD00533B618B}" type="pres">
      <dgm:prSet presAssocID="{3C4C4025-4C33-4126-A4AE-53F753CEFD85}" presName="textRect" presStyleLbl="revTx" presStyleIdx="0" presStyleCnt="2">
        <dgm:presLayoutVars>
          <dgm:chMax val="1"/>
          <dgm:chPref val="1"/>
        </dgm:presLayoutVars>
      </dgm:prSet>
      <dgm:spPr/>
    </dgm:pt>
    <dgm:pt modelId="{B7137AC0-9FBE-4573-9785-EE3E13DEAB9C}" type="pres">
      <dgm:prSet presAssocID="{92CBF250-196C-4CDB-ADC1-7191E1E9F1A4}" presName="sibTrans" presStyleCnt="0"/>
      <dgm:spPr/>
    </dgm:pt>
    <dgm:pt modelId="{8F90F00C-0A9B-48D6-B19B-14DB03D8848E}" type="pres">
      <dgm:prSet presAssocID="{C31966A1-7F9E-49A7-AA49-A53DCC817B18}" presName="compNode" presStyleCnt="0"/>
      <dgm:spPr/>
    </dgm:pt>
    <dgm:pt modelId="{A35EA303-245F-4533-9C49-34A0FA449DBB}" type="pres">
      <dgm:prSet presAssocID="{C31966A1-7F9E-49A7-AA49-A53DCC817B18}" presName="iconBgRect" presStyleLbl="bgShp" presStyleIdx="1" presStyleCnt="2"/>
      <dgm:spPr/>
    </dgm:pt>
    <dgm:pt modelId="{66E42C35-850F-432A-A463-D8E5B1E9785D}" type="pres">
      <dgm:prSet presAssocID="{C31966A1-7F9E-49A7-AA49-A53DCC817B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55FFA642-ABB4-4749-AEDD-4A8246E11CB9}" type="pres">
      <dgm:prSet presAssocID="{C31966A1-7F9E-49A7-AA49-A53DCC817B18}" presName="spaceRect" presStyleCnt="0"/>
      <dgm:spPr/>
    </dgm:pt>
    <dgm:pt modelId="{BC41DC82-9545-48AD-9001-4960C7CE89E6}" type="pres">
      <dgm:prSet presAssocID="{C31966A1-7F9E-49A7-AA49-A53DCC817B1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C20594C-4F95-43C9-AFD9-84643CCA08AA}" type="presOf" srcId="{3C4C4025-4C33-4126-A4AE-53F753CEFD85}" destId="{11399DBC-540C-4CDC-B16C-FD00533B618B}" srcOrd="0" destOrd="0" presId="urn:microsoft.com/office/officeart/2018/5/layout/IconCircleLabelList"/>
    <dgm:cxn modelId="{A0FF2F6E-E6D6-438E-A1D6-5A70778DEDAC}" type="presOf" srcId="{6360DA62-B741-4718-AF93-18C385885FC3}" destId="{89C56205-3077-4984-8B8B-846BDB445307}" srcOrd="0" destOrd="0" presId="urn:microsoft.com/office/officeart/2018/5/layout/IconCircleLabelList"/>
    <dgm:cxn modelId="{07CA7084-93CF-44D3-A320-914F8A97992F}" srcId="{6360DA62-B741-4718-AF93-18C385885FC3}" destId="{C31966A1-7F9E-49A7-AA49-A53DCC817B18}" srcOrd="1" destOrd="0" parTransId="{D01C7E59-1BE3-4D6C-AE80-D6CFA1F99D4A}" sibTransId="{00515101-DBA0-42C5-83F5-2C66BCB1CE8A}"/>
    <dgm:cxn modelId="{CFDF2097-6291-4060-908E-85EF5D6DECC5}" type="presOf" srcId="{C31966A1-7F9E-49A7-AA49-A53DCC817B18}" destId="{BC41DC82-9545-48AD-9001-4960C7CE89E6}" srcOrd="0" destOrd="0" presId="urn:microsoft.com/office/officeart/2018/5/layout/IconCircleLabelList"/>
    <dgm:cxn modelId="{AD398CF3-4062-406F-998B-7C2175190C02}" srcId="{6360DA62-B741-4718-AF93-18C385885FC3}" destId="{3C4C4025-4C33-4126-A4AE-53F753CEFD85}" srcOrd="0" destOrd="0" parTransId="{647D8856-6E2B-42E0-986A-2AA96C58E08D}" sibTransId="{92CBF250-196C-4CDB-ADC1-7191E1E9F1A4}"/>
    <dgm:cxn modelId="{FF302768-6F3E-4311-AF39-B6B53F3E4C7C}" type="presParOf" srcId="{89C56205-3077-4984-8B8B-846BDB445307}" destId="{311D971D-DCED-4221-81E6-FDED8B0209EB}" srcOrd="0" destOrd="0" presId="urn:microsoft.com/office/officeart/2018/5/layout/IconCircleLabelList"/>
    <dgm:cxn modelId="{33214B36-2839-4FDB-A4D6-ECEF023BE270}" type="presParOf" srcId="{311D971D-DCED-4221-81E6-FDED8B0209EB}" destId="{9FD56440-712D-4FAF-A3A0-18E674AEA847}" srcOrd="0" destOrd="0" presId="urn:microsoft.com/office/officeart/2018/5/layout/IconCircleLabelList"/>
    <dgm:cxn modelId="{87F39262-44C3-46A2-9DA3-3C09E9CF3180}" type="presParOf" srcId="{311D971D-DCED-4221-81E6-FDED8B0209EB}" destId="{51B4B790-88BF-4967-8B75-279BB74A12B0}" srcOrd="1" destOrd="0" presId="urn:microsoft.com/office/officeart/2018/5/layout/IconCircleLabelList"/>
    <dgm:cxn modelId="{633B7747-6BD6-44C2-A4AA-91285455D715}" type="presParOf" srcId="{311D971D-DCED-4221-81E6-FDED8B0209EB}" destId="{9139DAB9-7274-4A02-BE99-930D41446457}" srcOrd="2" destOrd="0" presId="urn:microsoft.com/office/officeart/2018/5/layout/IconCircleLabelList"/>
    <dgm:cxn modelId="{FB67BCCC-E80F-4E7B-8025-F43F739BC95A}" type="presParOf" srcId="{311D971D-DCED-4221-81E6-FDED8B0209EB}" destId="{11399DBC-540C-4CDC-B16C-FD00533B618B}" srcOrd="3" destOrd="0" presId="urn:microsoft.com/office/officeart/2018/5/layout/IconCircleLabelList"/>
    <dgm:cxn modelId="{B957C9F3-A311-4756-9A3D-5277EB000916}" type="presParOf" srcId="{89C56205-3077-4984-8B8B-846BDB445307}" destId="{B7137AC0-9FBE-4573-9785-EE3E13DEAB9C}" srcOrd="1" destOrd="0" presId="urn:microsoft.com/office/officeart/2018/5/layout/IconCircleLabelList"/>
    <dgm:cxn modelId="{B48BE41B-5AD2-4737-B27C-292D3168EAE8}" type="presParOf" srcId="{89C56205-3077-4984-8B8B-846BDB445307}" destId="{8F90F00C-0A9B-48D6-B19B-14DB03D8848E}" srcOrd="2" destOrd="0" presId="urn:microsoft.com/office/officeart/2018/5/layout/IconCircleLabelList"/>
    <dgm:cxn modelId="{EB438A5E-99BC-4291-92D3-BB85422B6583}" type="presParOf" srcId="{8F90F00C-0A9B-48D6-B19B-14DB03D8848E}" destId="{A35EA303-245F-4533-9C49-34A0FA449DBB}" srcOrd="0" destOrd="0" presId="urn:microsoft.com/office/officeart/2018/5/layout/IconCircleLabelList"/>
    <dgm:cxn modelId="{6AE89822-9846-49E8-A303-E11859667C30}" type="presParOf" srcId="{8F90F00C-0A9B-48D6-B19B-14DB03D8848E}" destId="{66E42C35-850F-432A-A463-D8E5B1E9785D}" srcOrd="1" destOrd="0" presId="urn:microsoft.com/office/officeart/2018/5/layout/IconCircleLabelList"/>
    <dgm:cxn modelId="{3CA07863-FC3F-4E52-B54F-63AD8D751CBB}" type="presParOf" srcId="{8F90F00C-0A9B-48D6-B19B-14DB03D8848E}" destId="{55FFA642-ABB4-4749-AEDD-4A8246E11CB9}" srcOrd="2" destOrd="0" presId="urn:microsoft.com/office/officeart/2018/5/layout/IconCircleLabelList"/>
    <dgm:cxn modelId="{CDA65AEE-1FB5-4158-822E-949B4B80130F}" type="presParOf" srcId="{8F90F00C-0A9B-48D6-B19B-14DB03D8848E}" destId="{BC41DC82-9545-48AD-9001-4960C7CE89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53946B-AA7C-4212-A9D0-C7D4B2CDD2C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A1A5F1-848F-4E40-B738-2C88AA68DDB7}">
      <dgm:prSet/>
      <dgm:spPr/>
      <dgm:t>
        <a:bodyPr/>
        <a:lstStyle/>
        <a:p>
          <a:r>
            <a:rPr lang="en-US"/>
            <a:t>Highlight key findings</a:t>
          </a:r>
        </a:p>
      </dgm:t>
    </dgm:pt>
    <dgm:pt modelId="{0BC40C7E-E3E3-4FD4-B807-80AFB1DFEE96}" type="parTrans" cxnId="{FF59CEB6-AD9A-4B8C-943F-DCDAA1813D23}">
      <dgm:prSet/>
      <dgm:spPr/>
      <dgm:t>
        <a:bodyPr/>
        <a:lstStyle/>
        <a:p>
          <a:endParaRPr lang="en-US"/>
        </a:p>
      </dgm:t>
    </dgm:pt>
    <dgm:pt modelId="{73D1EF86-8CA3-4403-9D98-130841D55C8E}" type="sibTrans" cxnId="{FF59CEB6-AD9A-4B8C-943F-DCDAA1813D23}">
      <dgm:prSet/>
      <dgm:spPr/>
      <dgm:t>
        <a:bodyPr/>
        <a:lstStyle/>
        <a:p>
          <a:endParaRPr lang="en-US"/>
        </a:p>
      </dgm:t>
    </dgm:pt>
    <dgm:pt modelId="{15119172-F8F3-4174-BE14-09D66009C54D}">
      <dgm:prSet/>
      <dgm:spPr/>
      <dgm:t>
        <a:bodyPr/>
        <a:lstStyle/>
        <a:p>
          <a:r>
            <a:rPr lang="en-US"/>
            <a:t>Do not need to give every detail, but enough to cover all the major components of your project</a:t>
          </a:r>
        </a:p>
      </dgm:t>
    </dgm:pt>
    <dgm:pt modelId="{099466A9-169B-435E-925D-30E4D291C69D}" type="parTrans" cxnId="{CAB13035-E7D9-4AD9-904A-580868FBE674}">
      <dgm:prSet/>
      <dgm:spPr/>
      <dgm:t>
        <a:bodyPr/>
        <a:lstStyle/>
        <a:p>
          <a:endParaRPr lang="en-US"/>
        </a:p>
      </dgm:t>
    </dgm:pt>
    <dgm:pt modelId="{415DF760-D510-4B36-B538-919C1403B4EA}" type="sibTrans" cxnId="{CAB13035-E7D9-4AD9-904A-580868FBE674}">
      <dgm:prSet/>
      <dgm:spPr/>
      <dgm:t>
        <a:bodyPr/>
        <a:lstStyle/>
        <a:p>
          <a:endParaRPr lang="en-US"/>
        </a:p>
      </dgm:t>
    </dgm:pt>
    <dgm:pt modelId="{6BFE99D6-0A5E-4E68-873E-E7B250276A64}">
      <dgm:prSet/>
      <dgm:spPr/>
      <dgm:t>
        <a:bodyPr/>
        <a:lstStyle/>
        <a:p>
          <a:r>
            <a:rPr lang="en-US"/>
            <a:t>Good data + Good methods = Good results</a:t>
          </a:r>
        </a:p>
      </dgm:t>
    </dgm:pt>
    <dgm:pt modelId="{E8DA95B8-05EE-4CE9-9FDD-87CC71719443}" type="parTrans" cxnId="{B2F29728-4228-4FF0-8B2E-3D7A7C03CF51}">
      <dgm:prSet/>
      <dgm:spPr/>
      <dgm:t>
        <a:bodyPr/>
        <a:lstStyle/>
        <a:p>
          <a:endParaRPr lang="en-US"/>
        </a:p>
      </dgm:t>
    </dgm:pt>
    <dgm:pt modelId="{68EF3805-2C59-4F3C-9CC6-98F3B1BB8C6E}" type="sibTrans" cxnId="{B2F29728-4228-4FF0-8B2E-3D7A7C03CF51}">
      <dgm:prSet/>
      <dgm:spPr/>
      <dgm:t>
        <a:bodyPr/>
        <a:lstStyle/>
        <a:p>
          <a:endParaRPr lang="en-US"/>
        </a:p>
      </dgm:t>
    </dgm:pt>
    <dgm:pt modelId="{15E45932-3B2D-4B36-A411-F36B00788AB2}" type="pres">
      <dgm:prSet presAssocID="{9453946B-AA7C-4212-A9D0-C7D4B2CDD2CF}" presName="root" presStyleCnt="0">
        <dgm:presLayoutVars>
          <dgm:dir/>
          <dgm:resizeHandles val="exact"/>
        </dgm:presLayoutVars>
      </dgm:prSet>
      <dgm:spPr/>
    </dgm:pt>
    <dgm:pt modelId="{20529A75-C61C-45E9-B8C2-0D13022A16D3}" type="pres">
      <dgm:prSet presAssocID="{43A1A5F1-848F-4E40-B738-2C88AA68DDB7}" presName="compNode" presStyleCnt="0"/>
      <dgm:spPr/>
    </dgm:pt>
    <dgm:pt modelId="{7DB7D18C-4BB3-4CB2-972A-4E79ADE81B64}" type="pres">
      <dgm:prSet presAssocID="{43A1A5F1-848F-4E40-B738-2C88AA68DD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4BC1FC3-CECF-4BD1-828C-BC1FDFEE2875}" type="pres">
      <dgm:prSet presAssocID="{43A1A5F1-848F-4E40-B738-2C88AA68DDB7}" presName="spaceRect" presStyleCnt="0"/>
      <dgm:spPr/>
    </dgm:pt>
    <dgm:pt modelId="{0D467F16-AFD1-47BE-A573-CF8B006E21B9}" type="pres">
      <dgm:prSet presAssocID="{43A1A5F1-848F-4E40-B738-2C88AA68DDB7}" presName="textRect" presStyleLbl="revTx" presStyleIdx="0" presStyleCnt="3">
        <dgm:presLayoutVars>
          <dgm:chMax val="1"/>
          <dgm:chPref val="1"/>
        </dgm:presLayoutVars>
      </dgm:prSet>
      <dgm:spPr/>
    </dgm:pt>
    <dgm:pt modelId="{82AB3829-17E9-4B55-BCA0-0ABA4CFD3B2B}" type="pres">
      <dgm:prSet presAssocID="{73D1EF86-8CA3-4403-9D98-130841D55C8E}" presName="sibTrans" presStyleCnt="0"/>
      <dgm:spPr/>
    </dgm:pt>
    <dgm:pt modelId="{B266B1BE-B0C5-4A7A-8060-9C19562B7561}" type="pres">
      <dgm:prSet presAssocID="{15119172-F8F3-4174-BE14-09D66009C54D}" presName="compNode" presStyleCnt="0"/>
      <dgm:spPr/>
    </dgm:pt>
    <dgm:pt modelId="{CA8433E4-7091-4DCB-9627-AFE37012D80A}" type="pres">
      <dgm:prSet presAssocID="{15119172-F8F3-4174-BE14-09D66009C5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50379DB1-510D-4697-9A5E-CE3147285CE7}" type="pres">
      <dgm:prSet presAssocID="{15119172-F8F3-4174-BE14-09D66009C54D}" presName="spaceRect" presStyleCnt="0"/>
      <dgm:spPr/>
    </dgm:pt>
    <dgm:pt modelId="{E17B5FF6-46D5-453F-B74B-EC5F56506127}" type="pres">
      <dgm:prSet presAssocID="{15119172-F8F3-4174-BE14-09D66009C54D}" presName="textRect" presStyleLbl="revTx" presStyleIdx="1" presStyleCnt="3">
        <dgm:presLayoutVars>
          <dgm:chMax val="1"/>
          <dgm:chPref val="1"/>
        </dgm:presLayoutVars>
      </dgm:prSet>
      <dgm:spPr/>
    </dgm:pt>
    <dgm:pt modelId="{FBD38F06-A9C9-4C09-AB10-A560C31C25F9}" type="pres">
      <dgm:prSet presAssocID="{415DF760-D510-4B36-B538-919C1403B4EA}" presName="sibTrans" presStyleCnt="0"/>
      <dgm:spPr/>
    </dgm:pt>
    <dgm:pt modelId="{68F529B3-324F-4007-B886-23FB22B6EF7D}" type="pres">
      <dgm:prSet presAssocID="{6BFE99D6-0A5E-4E68-873E-E7B250276A64}" presName="compNode" presStyleCnt="0"/>
      <dgm:spPr/>
    </dgm:pt>
    <dgm:pt modelId="{296F192A-8057-4DC9-950C-2EE318E0E1A5}" type="pres">
      <dgm:prSet presAssocID="{6BFE99D6-0A5E-4E68-873E-E7B250276A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6424860D-F4D5-4B2B-ABB3-631783B7F9DF}" type="pres">
      <dgm:prSet presAssocID="{6BFE99D6-0A5E-4E68-873E-E7B250276A64}" presName="spaceRect" presStyleCnt="0"/>
      <dgm:spPr/>
    </dgm:pt>
    <dgm:pt modelId="{33A8CFB7-0D77-40D0-9CA2-B959ECCE49CD}" type="pres">
      <dgm:prSet presAssocID="{6BFE99D6-0A5E-4E68-873E-E7B250276A6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2F29728-4228-4FF0-8B2E-3D7A7C03CF51}" srcId="{9453946B-AA7C-4212-A9D0-C7D4B2CDD2CF}" destId="{6BFE99D6-0A5E-4E68-873E-E7B250276A64}" srcOrd="2" destOrd="0" parTransId="{E8DA95B8-05EE-4CE9-9FDD-87CC71719443}" sibTransId="{68EF3805-2C59-4F3C-9CC6-98F3B1BB8C6E}"/>
    <dgm:cxn modelId="{CAB13035-E7D9-4AD9-904A-580868FBE674}" srcId="{9453946B-AA7C-4212-A9D0-C7D4B2CDD2CF}" destId="{15119172-F8F3-4174-BE14-09D66009C54D}" srcOrd="1" destOrd="0" parTransId="{099466A9-169B-435E-925D-30E4D291C69D}" sibTransId="{415DF760-D510-4B36-B538-919C1403B4EA}"/>
    <dgm:cxn modelId="{5D99E17A-3ADB-4545-BB51-B8BF742FDC70}" type="presOf" srcId="{6BFE99D6-0A5E-4E68-873E-E7B250276A64}" destId="{33A8CFB7-0D77-40D0-9CA2-B959ECCE49CD}" srcOrd="0" destOrd="0" presId="urn:microsoft.com/office/officeart/2018/2/layout/IconLabelList"/>
    <dgm:cxn modelId="{535A5E8B-1FA7-49BB-B632-F408E5A9C4A3}" type="presOf" srcId="{43A1A5F1-848F-4E40-B738-2C88AA68DDB7}" destId="{0D467F16-AFD1-47BE-A573-CF8B006E21B9}" srcOrd="0" destOrd="0" presId="urn:microsoft.com/office/officeart/2018/2/layout/IconLabelList"/>
    <dgm:cxn modelId="{FF59CEB6-AD9A-4B8C-943F-DCDAA1813D23}" srcId="{9453946B-AA7C-4212-A9D0-C7D4B2CDD2CF}" destId="{43A1A5F1-848F-4E40-B738-2C88AA68DDB7}" srcOrd="0" destOrd="0" parTransId="{0BC40C7E-E3E3-4FD4-B807-80AFB1DFEE96}" sibTransId="{73D1EF86-8CA3-4403-9D98-130841D55C8E}"/>
    <dgm:cxn modelId="{231DA0DB-DB85-429A-841C-63B6F084C8AE}" type="presOf" srcId="{15119172-F8F3-4174-BE14-09D66009C54D}" destId="{E17B5FF6-46D5-453F-B74B-EC5F56506127}" srcOrd="0" destOrd="0" presId="urn:microsoft.com/office/officeart/2018/2/layout/IconLabelList"/>
    <dgm:cxn modelId="{9DD6A8E3-F859-4781-9CAD-CA02E2004230}" type="presOf" srcId="{9453946B-AA7C-4212-A9D0-C7D4B2CDD2CF}" destId="{15E45932-3B2D-4B36-A411-F36B00788AB2}" srcOrd="0" destOrd="0" presId="urn:microsoft.com/office/officeart/2018/2/layout/IconLabelList"/>
    <dgm:cxn modelId="{B5B3B4DC-A83A-4728-9F9B-E8C737EA24C4}" type="presParOf" srcId="{15E45932-3B2D-4B36-A411-F36B00788AB2}" destId="{20529A75-C61C-45E9-B8C2-0D13022A16D3}" srcOrd="0" destOrd="0" presId="urn:microsoft.com/office/officeart/2018/2/layout/IconLabelList"/>
    <dgm:cxn modelId="{F19FB4FE-98F0-4B97-8F3B-A348EB7A1177}" type="presParOf" srcId="{20529A75-C61C-45E9-B8C2-0D13022A16D3}" destId="{7DB7D18C-4BB3-4CB2-972A-4E79ADE81B64}" srcOrd="0" destOrd="0" presId="urn:microsoft.com/office/officeart/2018/2/layout/IconLabelList"/>
    <dgm:cxn modelId="{40F3D1AC-D29B-4BFE-9C1A-062433D39541}" type="presParOf" srcId="{20529A75-C61C-45E9-B8C2-0D13022A16D3}" destId="{B4BC1FC3-CECF-4BD1-828C-BC1FDFEE2875}" srcOrd="1" destOrd="0" presId="urn:microsoft.com/office/officeart/2018/2/layout/IconLabelList"/>
    <dgm:cxn modelId="{AFB19225-6AC7-4021-B125-E159D31BC090}" type="presParOf" srcId="{20529A75-C61C-45E9-B8C2-0D13022A16D3}" destId="{0D467F16-AFD1-47BE-A573-CF8B006E21B9}" srcOrd="2" destOrd="0" presId="urn:microsoft.com/office/officeart/2018/2/layout/IconLabelList"/>
    <dgm:cxn modelId="{258360A1-2B7E-4C18-93C7-7A92BB78287C}" type="presParOf" srcId="{15E45932-3B2D-4B36-A411-F36B00788AB2}" destId="{82AB3829-17E9-4B55-BCA0-0ABA4CFD3B2B}" srcOrd="1" destOrd="0" presId="urn:microsoft.com/office/officeart/2018/2/layout/IconLabelList"/>
    <dgm:cxn modelId="{FDEB3916-9846-4C2E-A435-85CB67E97682}" type="presParOf" srcId="{15E45932-3B2D-4B36-A411-F36B00788AB2}" destId="{B266B1BE-B0C5-4A7A-8060-9C19562B7561}" srcOrd="2" destOrd="0" presId="urn:microsoft.com/office/officeart/2018/2/layout/IconLabelList"/>
    <dgm:cxn modelId="{7EB34AB1-E11C-4ABA-BD68-5C685E8F2EA1}" type="presParOf" srcId="{B266B1BE-B0C5-4A7A-8060-9C19562B7561}" destId="{CA8433E4-7091-4DCB-9627-AFE37012D80A}" srcOrd="0" destOrd="0" presId="urn:microsoft.com/office/officeart/2018/2/layout/IconLabelList"/>
    <dgm:cxn modelId="{78C6F811-B453-4938-902D-42904CD6F3B7}" type="presParOf" srcId="{B266B1BE-B0C5-4A7A-8060-9C19562B7561}" destId="{50379DB1-510D-4697-9A5E-CE3147285CE7}" srcOrd="1" destOrd="0" presId="urn:microsoft.com/office/officeart/2018/2/layout/IconLabelList"/>
    <dgm:cxn modelId="{DB1CE0FD-8B3B-40BC-B31D-8FB68AD074B4}" type="presParOf" srcId="{B266B1BE-B0C5-4A7A-8060-9C19562B7561}" destId="{E17B5FF6-46D5-453F-B74B-EC5F56506127}" srcOrd="2" destOrd="0" presId="urn:microsoft.com/office/officeart/2018/2/layout/IconLabelList"/>
    <dgm:cxn modelId="{732060D0-A960-4982-845A-848456AE4CDA}" type="presParOf" srcId="{15E45932-3B2D-4B36-A411-F36B00788AB2}" destId="{FBD38F06-A9C9-4C09-AB10-A560C31C25F9}" srcOrd="3" destOrd="0" presId="urn:microsoft.com/office/officeart/2018/2/layout/IconLabelList"/>
    <dgm:cxn modelId="{0940094A-6EB4-47E6-9C0B-B86689F88A00}" type="presParOf" srcId="{15E45932-3B2D-4B36-A411-F36B00788AB2}" destId="{68F529B3-324F-4007-B886-23FB22B6EF7D}" srcOrd="4" destOrd="0" presId="urn:microsoft.com/office/officeart/2018/2/layout/IconLabelList"/>
    <dgm:cxn modelId="{688917CD-2D23-4E74-B0B9-5EE59E185B21}" type="presParOf" srcId="{68F529B3-324F-4007-B886-23FB22B6EF7D}" destId="{296F192A-8057-4DC9-950C-2EE318E0E1A5}" srcOrd="0" destOrd="0" presId="urn:microsoft.com/office/officeart/2018/2/layout/IconLabelList"/>
    <dgm:cxn modelId="{98FE7AF8-7F6F-4554-A2A9-65F6C5A15369}" type="presParOf" srcId="{68F529B3-324F-4007-B886-23FB22B6EF7D}" destId="{6424860D-F4D5-4B2B-ABB3-631783B7F9DF}" srcOrd="1" destOrd="0" presId="urn:microsoft.com/office/officeart/2018/2/layout/IconLabelList"/>
    <dgm:cxn modelId="{DDA169EE-EBE6-4783-B10A-47AAF8216C81}" type="presParOf" srcId="{68F529B3-324F-4007-B886-23FB22B6EF7D}" destId="{33A8CFB7-0D77-40D0-9CA2-B959ECCE49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57D142-041B-410F-B791-46A87357EB2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3891A5F-6FDC-4BAA-8EC4-814D66D2B458}">
      <dgm:prSet/>
      <dgm:spPr/>
      <dgm:t>
        <a:bodyPr/>
        <a:lstStyle/>
        <a:p>
          <a:pPr>
            <a:defRPr cap="all"/>
          </a:pPr>
          <a:r>
            <a:rPr lang="en-US"/>
            <a:t>The “so what” portion of your project</a:t>
          </a:r>
        </a:p>
      </dgm:t>
    </dgm:pt>
    <dgm:pt modelId="{31C606B0-BE85-4075-B2ED-21C0FF400945}" type="parTrans" cxnId="{58123CDB-3D6F-43F2-B180-CFC3488B8E62}">
      <dgm:prSet/>
      <dgm:spPr/>
      <dgm:t>
        <a:bodyPr/>
        <a:lstStyle/>
        <a:p>
          <a:endParaRPr lang="en-US"/>
        </a:p>
      </dgm:t>
    </dgm:pt>
    <dgm:pt modelId="{2EFCE4EB-5F9A-4E33-B904-C0A90DA5B200}" type="sibTrans" cxnId="{58123CDB-3D6F-43F2-B180-CFC3488B8E62}">
      <dgm:prSet/>
      <dgm:spPr/>
      <dgm:t>
        <a:bodyPr/>
        <a:lstStyle/>
        <a:p>
          <a:endParaRPr lang="en-US"/>
        </a:p>
      </dgm:t>
    </dgm:pt>
    <dgm:pt modelId="{398802A3-49D1-444A-AE02-754A50B805AA}">
      <dgm:prSet/>
      <dgm:spPr/>
      <dgm:t>
        <a:bodyPr/>
        <a:lstStyle/>
        <a:p>
          <a:pPr>
            <a:defRPr cap="all"/>
          </a:pPr>
          <a:r>
            <a:rPr lang="en-US"/>
            <a:t>Explains why your project and results matter</a:t>
          </a:r>
        </a:p>
      </dgm:t>
    </dgm:pt>
    <dgm:pt modelId="{B4704126-7098-4196-A920-E6DCF27895DF}" type="parTrans" cxnId="{95501022-B2CF-4442-A9B5-864EDF50DD8E}">
      <dgm:prSet/>
      <dgm:spPr/>
      <dgm:t>
        <a:bodyPr/>
        <a:lstStyle/>
        <a:p>
          <a:endParaRPr lang="en-US"/>
        </a:p>
      </dgm:t>
    </dgm:pt>
    <dgm:pt modelId="{AE919D44-4061-4DCF-99B7-6EC023C4323A}" type="sibTrans" cxnId="{95501022-B2CF-4442-A9B5-864EDF50DD8E}">
      <dgm:prSet/>
      <dgm:spPr/>
      <dgm:t>
        <a:bodyPr/>
        <a:lstStyle/>
        <a:p>
          <a:endParaRPr lang="en-US"/>
        </a:p>
      </dgm:t>
    </dgm:pt>
    <dgm:pt modelId="{2CF6C216-FF75-4CC8-B6DA-E261DE4A23BA}">
      <dgm:prSet/>
      <dgm:spPr/>
      <dgm:t>
        <a:bodyPr/>
        <a:lstStyle/>
        <a:p>
          <a:pPr>
            <a:defRPr cap="all"/>
          </a:pPr>
          <a:r>
            <a:rPr lang="en-US"/>
            <a:t>Makes clear the implications of your findings</a:t>
          </a:r>
        </a:p>
      </dgm:t>
    </dgm:pt>
    <dgm:pt modelId="{4692B048-4B7A-4B4F-A513-19DD86302B1A}" type="parTrans" cxnId="{62B53EB8-4279-4D56-91E5-02D3C8E1CBE3}">
      <dgm:prSet/>
      <dgm:spPr/>
      <dgm:t>
        <a:bodyPr/>
        <a:lstStyle/>
        <a:p>
          <a:endParaRPr lang="en-US"/>
        </a:p>
      </dgm:t>
    </dgm:pt>
    <dgm:pt modelId="{7B90E095-F349-4CE7-ACC1-D48820CA94B0}" type="sibTrans" cxnId="{62B53EB8-4279-4D56-91E5-02D3C8E1CBE3}">
      <dgm:prSet/>
      <dgm:spPr/>
      <dgm:t>
        <a:bodyPr/>
        <a:lstStyle/>
        <a:p>
          <a:endParaRPr lang="en-US"/>
        </a:p>
      </dgm:t>
    </dgm:pt>
    <dgm:pt modelId="{A7B9D091-516F-4DB0-9160-61DF573551B0}" type="pres">
      <dgm:prSet presAssocID="{F957D142-041B-410F-B791-46A87357EB22}" presName="root" presStyleCnt="0">
        <dgm:presLayoutVars>
          <dgm:dir/>
          <dgm:resizeHandles val="exact"/>
        </dgm:presLayoutVars>
      </dgm:prSet>
      <dgm:spPr/>
    </dgm:pt>
    <dgm:pt modelId="{6C792C75-4F2C-433D-A95C-46DF1FECF276}" type="pres">
      <dgm:prSet presAssocID="{E3891A5F-6FDC-4BAA-8EC4-814D66D2B458}" presName="compNode" presStyleCnt="0"/>
      <dgm:spPr/>
    </dgm:pt>
    <dgm:pt modelId="{ED3434DA-11C8-4EA6-9C90-3CEE5AA364C8}" type="pres">
      <dgm:prSet presAssocID="{E3891A5F-6FDC-4BAA-8EC4-814D66D2B458}" presName="iconBgRect" presStyleLbl="bgShp" presStyleIdx="0" presStyleCnt="3"/>
      <dgm:spPr/>
    </dgm:pt>
    <dgm:pt modelId="{CB3020D3-89D9-4BC8-A2AB-F89FA691914B}" type="pres">
      <dgm:prSet presAssocID="{E3891A5F-6FDC-4BAA-8EC4-814D66D2B4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11A2EBF8-1BF2-4321-9EC1-B5B63E2F8CA0}" type="pres">
      <dgm:prSet presAssocID="{E3891A5F-6FDC-4BAA-8EC4-814D66D2B458}" presName="spaceRect" presStyleCnt="0"/>
      <dgm:spPr/>
    </dgm:pt>
    <dgm:pt modelId="{48175998-602B-4030-A421-50142619DF59}" type="pres">
      <dgm:prSet presAssocID="{E3891A5F-6FDC-4BAA-8EC4-814D66D2B458}" presName="textRect" presStyleLbl="revTx" presStyleIdx="0" presStyleCnt="3">
        <dgm:presLayoutVars>
          <dgm:chMax val="1"/>
          <dgm:chPref val="1"/>
        </dgm:presLayoutVars>
      </dgm:prSet>
      <dgm:spPr/>
    </dgm:pt>
    <dgm:pt modelId="{68EBA6E7-6AA6-4175-8CFA-620CD5C14F97}" type="pres">
      <dgm:prSet presAssocID="{2EFCE4EB-5F9A-4E33-B904-C0A90DA5B200}" presName="sibTrans" presStyleCnt="0"/>
      <dgm:spPr/>
    </dgm:pt>
    <dgm:pt modelId="{52A1FD07-CFFC-472F-85D7-3081779B44AE}" type="pres">
      <dgm:prSet presAssocID="{398802A3-49D1-444A-AE02-754A50B805AA}" presName="compNode" presStyleCnt="0"/>
      <dgm:spPr/>
    </dgm:pt>
    <dgm:pt modelId="{DDA8A390-AA91-487C-807B-85D7672C0A4A}" type="pres">
      <dgm:prSet presAssocID="{398802A3-49D1-444A-AE02-754A50B805AA}" presName="iconBgRect" presStyleLbl="bgShp" presStyleIdx="1" presStyleCnt="3"/>
      <dgm:spPr/>
    </dgm:pt>
    <dgm:pt modelId="{F19E4BC9-77EA-4984-9581-DBA9BFF679F7}" type="pres">
      <dgm:prSet presAssocID="{398802A3-49D1-444A-AE02-754A50B805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A3E16F5-6919-42CF-94CE-09BC93BFA214}" type="pres">
      <dgm:prSet presAssocID="{398802A3-49D1-444A-AE02-754A50B805AA}" presName="spaceRect" presStyleCnt="0"/>
      <dgm:spPr/>
    </dgm:pt>
    <dgm:pt modelId="{734A9EC3-755A-4F8A-A4B8-083C09ECBA03}" type="pres">
      <dgm:prSet presAssocID="{398802A3-49D1-444A-AE02-754A50B805AA}" presName="textRect" presStyleLbl="revTx" presStyleIdx="1" presStyleCnt="3">
        <dgm:presLayoutVars>
          <dgm:chMax val="1"/>
          <dgm:chPref val="1"/>
        </dgm:presLayoutVars>
      </dgm:prSet>
      <dgm:spPr/>
    </dgm:pt>
    <dgm:pt modelId="{CA0E8045-69F8-430E-AA12-D0AB3752B33B}" type="pres">
      <dgm:prSet presAssocID="{AE919D44-4061-4DCF-99B7-6EC023C4323A}" presName="sibTrans" presStyleCnt="0"/>
      <dgm:spPr/>
    </dgm:pt>
    <dgm:pt modelId="{C3179A72-80BB-4844-A5F2-12A6B9B4B0B7}" type="pres">
      <dgm:prSet presAssocID="{2CF6C216-FF75-4CC8-B6DA-E261DE4A23BA}" presName="compNode" presStyleCnt="0"/>
      <dgm:spPr/>
    </dgm:pt>
    <dgm:pt modelId="{3DCA6F71-C13E-4354-9D6D-3CFBE287D968}" type="pres">
      <dgm:prSet presAssocID="{2CF6C216-FF75-4CC8-B6DA-E261DE4A23BA}" presName="iconBgRect" presStyleLbl="bgShp" presStyleIdx="2" presStyleCnt="3"/>
      <dgm:spPr/>
    </dgm:pt>
    <dgm:pt modelId="{2AAD8FDB-CBFE-4FBC-AFBF-10FA51697ECC}" type="pres">
      <dgm:prSet presAssocID="{2CF6C216-FF75-4CC8-B6DA-E261DE4A23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C170B4A-78D6-4FDA-81E8-09BDE47A2173}" type="pres">
      <dgm:prSet presAssocID="{2CF6C216-FF75-4CC8-B6DA-E261DE4A23BA}" presName="spaceRect" presStyleCnt="0"/>
      <dgm:spPr/>
    </dgm:pt>
    <dgm:pt modelId="{E5AFEFFF-A41F-4B0C-911D-263ECB8B1FDC}" type="pres">
      <dgm:prSet presAssocID="{2CF6C216-FF75-4CC8-B6DA-E261DE4A23B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501022-B2CF-4442-A9B5-864EDF50DD8E}" srcId="{F957D142-041B-410F-B791-46A87357EB22}" destId="{398802A3-49D1-444A-AE02-754A50B805AA}" srcOrd="1" destOrd="0" parTransId="{B4704126-7098-4196-A920-E6DCF27895DF}" sibTransId="{AE919D44-4061-4DCF-99B7-6EC023C4323A}"/>
    <dgm:cxn modelId="{61357768-9C62-4E62-97B9-1E34AB667DAB}" type="presOf" srcId="{F957D142-041B-410F-B791-46A87357EB22}" destId="{A7B9D091-516F-4DB0-9160-61DF573551B0}" srcOrd="0" destOrd="0" presId="urn:microsoft.com/office/officeart/2018/5/layout/IconCircleLabelList"/>
    <dgm:cxn modelId="{ED573373-F748-4947-A38F-0E37F050984F}" type="presOf" srcId="{398802A3-49D1-444A-AE02-754A50B805AA}" destId="{734A9EC3-755A-4F8A-A4B8-083C09ECBA03}" srcOrd="0" destOrd="0" presId="urn:microsoft.com/office/officeart/2018/5/layout/IconCircleLabelList"/>
    <dgm:cxn modelId="{F7B60679-4756-4ACA-989D-DEDDA365F8F9}" type="presOf" srcId="{2CF6C216-FF75-4CC8-B6DA-E261DE4A23BA}" destId="{E5AFEFFF-A41F-4B0C-911D-263ECB8B1FDC}" srcOrd="0" destOrd="0" presId="urn:microsoft.com/office/officeart/2018/5/layout/IconCircleLabelList"/>
    <dgm:cxn modelId="{D3CA5AB5-94D9-466A-A088-3EE7BBC34612}" type="presOf" srcId="{E3891A5F-6FDC-4BAA-8EC4-814D66D2B458}" destId="{48175998-602B-4030-A421-50142619DF59}" srcOrd="0" destOrd="0" presId="urn:microsoft.com/office/officeart/2018/5/layout/IconCircleLabelList"/>
    <dgm:cxn modelId="{62B53EB8-4279-4D56-91E5-02D3C8E1CBE3}" srcId="{F957D142-041B-410F-B791-46A87357EB22}" destId="{2CF6C216-FF75-4CC8-B6DA-E261DE4A23BA}" srcOrd="2" destOrd="0" parTransId="{4692B048-4B7A-4B4F-A513-19DD86302B1A}" sibTransId="{7B90E095-F349-4CE7-ACC1-D48820CA94B0}"/>
    <dgm:cxn modelId="{58123CDB-3D6F-43F2-B180-CFC3488B8E62}" srcId="{F957D142-041B-410F-B791-46A87357EB22}" destId="{E3891A5F-6FDC-4BAA-8EC4-814D66D2B458}" srcOrd="0" destOrd="0" parTransId="{31C606B0-BE85-4075-B2ED-21C0FF400945}" sibTransId="{2EFCE4EB-5F9A-4E33-B904-C0A90DA5B200}"/>
    <dgm:cxn modelId="{5CB5080A-601A-44EB-9790-CABC3B0A8F1D}" type="presParOf" srcId="{A7B9D091-516F-4DB0-9160-61DF573551B0}" destId="{6C792C75-4F2C-433D-A95C-46DF1FECF276}" srcOrd="0" destOrd="0" presId="urn:microsoft.com/office/officeart/2018/5/layout/IconCircleLabelList"/>
    <dgm:cxn modelId="{44D0437A-8A10-4A8D-B6A7-0382E8A94ECD}" type="presParOf" srcId="{6C792C75-4F2C-433D-A95C-46DF1FECF276}" destId="{ED3434DA-11C8-4EA6-9C90-3CEE5AA364C8}" srcOrd="0" destOrd="0" presId="urn:microsoft.com/office/officeart/2018/5/layout/IconCircleLabelList"/>
    <dgm:cxn modelId="{312EC68A-5A5D-4F4B-800E-6EEC39A067F0}" type="presParOf" srcId="{6C792C75-4F2C-433D-A95C-46DF1FECF276}" destId="{CB3020D3-89D9-4BC8-A2AB-F89FA691914B}" srcOrd="1" destOrd="0" presId="urn:microsoft.com/office/officeart/2018/5/layout/IconCircleLabelList"/>
    <dgm:cxn modelId="{26B9216F-43A9-4689-9251-E69D0BD0CC20}" type="presParOf" srcId="{6C792C75-4F2C-433D-A95C-46DF1FECF276}" destId="{11A2EBF8-1BF2-4321-9EC1-B5B63E2F8CA0}" srcOrd="2" destOrd="0" presId="urn:microsoft.com/office/officeart/2018/5/layout/IconCircleLabelList"/>
    <dgm:cxn modelId="{D2271D5E-093F-48C7-A4F7-917CB8D17F06}" type="presParOf" srcId="{6C792C75-4F2C-433D-A95C-46DF1FECF276}" destId="{48175998-602B-4030-A421-50142619DF59}" srcOrd="3" destOrd="0" presId="urn:microsoft.com/office/officeart/2018/5/layout/IconCircleLabelList"/>
    <dgm:cxn modelId="{4CD09D51-8FC7-453A-8C85-B2AD9465D21A}" type="presParOf" srcId="{A7B9D091-516F-4DB0-9160-61DF573551B0}" destId="{68EBA6E7-6AA6-4175-8CFA-620CD5C14F97}" srcOrd="1" destOrd="0" presId="urn:microsoft.com/office/officeart/2018/5/layout/IconCircleLabelList"/>
    <dgm:cxn modelId="{1BDA7752-DC27-4B65-9ADE-57170B934F96}" type="presParOf" srcId="{A7B9D091-516F-4DB0-9160-61DF573551B0}" destId="{52A1FD07-CFFC-472F-85D7-3081779B44AE}" srcOrd="2" destOrd="0" presId="urn:microsoft.com/office/officeart/2018/5/layout/IconCircleLabelList"/>
    <dgm:cxn modelId="{9EAF9594-5775-4690-AE27-A70231DC689D}" type="presParOf" srcId="{52A1FD07-CFFC-472F-85D7-3081779B44AE}" destId="{DDA8A390-AA91-487C-807B-85D7672C0A4A}" srcOrd="0" destOrd="0" presId="urn:microsoft.com/office/officeart/2018/5/layout/IconCircleLabelList"/>
    <dgm:cxn modelId="{9764B2F6-6D45-41A5-865A-269AAAE1B959}" type="presParOf" srcId="{52A1FD07-CFFC-472F-85D7-3081779B44AE}" destId="{F19E4BC9-77EA-4984-9581-DBA9BFF679F7}" srcOrd="1" destOrd="0" presId="urn:microsoft.com/office/officeart/2018/5/layout/IconCircleLabelList"/>
    <dgm:cxn modelId="{2EED8C05-6660-40A5-998B-E61A779D83D1}" type="presParOf" srcId="{52A1FD07-CFFC-472F-85D7-3081779B44AE}" destId="{AA3E16F5-6919-42CF-94CE-09BC93BFA214}" srcOrd="2" destOrd="0" presId="urn:microsoft.com/office/officeart/2018/5/layout/IconCircleLabelList"/>
    <dgm:cxn modelId="{FC800F5C-F561-41F5-8498-9D915590C686}" type="presParOf" srcId="{52A1FD07-CFFC-472F-85D7-3081779B44AE}" destId="{734A9EC3-755A-4F8A-A4B8-083C09ECBA03}" srcOrd="3" destOrd="0" presId="urn:microsoft.com/office/officeart/2018/5/layout/IconCircleLabelList"/>
    <dgm:cxn modelId="{595B4A79-9A7A-453A-A900-923E54071586}" type="presParOf" srcId="{A7B9D091-516F-4DB0-9160-61DF573551B0}" destId="{CA0E8045-69F8-430E-AA12-D0AB3752B33B}" srcOrd="3" destOrd="0" presId="urn:microsoft.com/office/officeart/2018/5/layout/IconCircleLabelList"/>
    <dgm:cxn modelId="{5BE8F776-81FB-4237-866E-091B150D6962}" type="presParOf" srcId="{A7B9D091-516F-4DB0-9160-61DF573551B0}" destId="{C3179A72-80BB-4844-A5F2-12A6B9B4B0B7}" srcOrd="4" destOrd="0" presId="urn:microsoft.com/office/officeart/2018/5/layout/IconCircleLabelList"/>
    <dgm:cxn modelId="{8DC450BC-DDB9-4026-85A7-26365F42F99D}" type="presParOf" srcId="{C3179A72-80BB-4844-A5F2-12A6B9B4B0B7}" destId="{3DCA6F71-C13E-4354-9D6D-3CFBE287D968}" srcOrd="0" destOrd="0" presId="urn:microsoft.com/office/officeart/2018/5/layout/IconCircleLabelList"/>
    <dgm:cxn modelId="{9E4BF0DC-3D14-417C-B8A4-66B710C583B1}" type="presParOf" srcId="{C3179A72-80BB-4844-A5F2-12A6B9B4B0B7}" destId="{2AAD8FDB-CBFE-4FBC-AFBF-10FA51697ECC}" srcOrd="1" destOrd="0" presId="urn:microsoft.com/office/officeart/2018/5/layout/IconCircleLabelList"/>
    <dgm:cxn modelId="{B7312386-A3D3-4DDB-AC1F-D27D2EC75F28}" type="presParOf" srcId="{C3179A72-80BB-4844-A5F2-12A6B9B4B0B7}" destId="{2C170B4A-78D6-4FDA-81E8-09BDE47A2173}" srcOrd="2" destOrd="0" presId="urn:microsoft.com/office/officeart/2018/5/layout/IconCircleLabelList"/>
    <dgm:cxn modelId="{5E2C425F-8DC0-47BD-B046-4019C1011141}" type="presParOf" srcId="{C3179A72-80BB-4844-A5F2-12A6B9B4B0B7}" destId="{E5AFEFFF-A41F-4B0C-911D-263ECB8B1F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1E960C-F759-4234-843E-AD90B66BA2A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1DBFCA-85F2-4532-8435-D7BF629F56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Gives you a sense of direction and a road map</a:t>
          </a:r>
        </a:p>
      </dgm:t>
    </dgm:pt>
    <dgm:pt modelId="{477C4195-5DA7-4784-A805-23DD0944269A}" type="parTrans" cxnId="{67098B39-5ACA-4AE6-8E49-739F55C6257A}">
      <dgm:prSet/>
      <dgm:spPr/>
      <dgm:t>
        <a:bodyPr/>
        <a:lstStyle/>
        <a:p>
          <a:endParaRPr lang="en-US"/>
        </a:p>
      </dgm:t>
    </dgm:pt>
    <dgm:pt modelId="{963EC881-E663-4578-B30D-FDA6E113583F}" type="sibTrans" cxnId="{67098B39-5ACA-4AE6-8E49-739F55C6257A}">
      <dgm:prSet/>
      <dgm:spPr/>
      <dgm:t>
        <a:bodyPr/>
        <a:lstStyle/>
        <a:p>
          <a:endParaRPr lang="en-US"/>
        </a:p>
      </dgm:t>
    </dgm:pt>
    <dgm:pt modelId="{2A87AAA9-545C-4275-94DA-8B8AAA8829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Easy to change outline and generate bullet points</a:t>
          </a:r>
        </a:p>
      </dgm:t>
    </dgm:pt>
    <dgm:pt modelId="{D7C7520C-4A66-4E72-A0DC-8BC36BC37696}" type="parTrans" cxnId="{7B2DA510-53A3-4CB2-9782-1F6D90BA032A}">
      <dgm:prSet/>
      <dgm:spPr/>
      <dgm:t>
        <a:bodyPr/>
        <a:lstStyle/>
        <a:p>
          <a:endParaRPr lang="en-US"/>
        </a:p>
      </dgm:t>
    </dgm:pt>
    <dgm:pt modelId="{F19C1630-73D0-4680-BEA5-38836B3C7027}" type="sibTrans" cxnId="{7B2DA510-53A3-4CB2-9782-1F6D90BA032A}">
      <dgm:prSet/>
      <dgm:spPr/>
      <dgm:t>
        <a:bodyPr/>
        <a:lstStyle/>
        <a:p>
          <a:endParaRPr lang="en-US"/>
        </a:p>
      </dgm:t>
    </dgm:pt>
    <dgm:pt modelId="{685FE0D3-0810-4B0B-9331-AEB92BDD61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Easy to communicate with others for feedback</a:t>
          </a:r>
        </a:p>
      </dgm:t>
    </dgm:pt>
    <dgm:pt modelId="{B21D8E36-88AF-4229-9795-C9F9770853E6}" type="parTrans" cxnId="{F1172102-EC11-4091-8AE6-A72F318891EA}">
      <dgm:prSet/>
      <dgm:spPr/>
      <dgm:t>
        <a:bodyPr/>
        <a:lstStyle/>
        <a:p>
          <a:endParaRPr lang="en-US"/>
        </a:p>
      </dgm:t>
    </dgm:pt>
    <dgm:pt modelId="{794A7CAB-FE2A-41F4-BEFB-A965255E27BC}" type="sibTrans" cxnId="{F1172102-EC11-4091-8AE6-A72F318891EA}">
      <dgm:prSet/>
      <dgm:spPr/>
      <dgm:t>
        <a:bodyPr/>
        <a:lstStyle/>
        <a:p>
          <a:endParaRPr lang="en-US"/>
        </a:p>
      </dgm:t>
    </dgm:pt>
    <dgm:pt modelId="{5B6AD57A-B4E7-430B-B6FF-5E2EB8B07D0F}" type="pres">
      <dgm:prSet presAssocID="{091E960C-F759-4234-843E-AD90B66BA2AD}" presName="root" presStyleCnt="0">
        <dgm:presLayoutVars>
          <dgm:dir/>
          <dgm:resizeHandles val="exact"/>
        </dgm:presLayoutVars>
      </dgm:prSet>
      <dgm:spPr/>
    </dgm:pt>
    <dgm:pt modelId="{D5686409-7C00-401B-9995-348099F76C7B}" type="pres">
      <dgm:prSet presAssocID="{CF1DBFCA-85F2-4532-8435-D7BF629F5698}" presName="compNode" presStyleCnt="0"/>
      <dgm:spPr/>
    </dgm:pt>
    <dgm:pt modelId="{59DB454D-03C9-457B-857D-314F89C75926}" type="pres">
      <dgm:prSet presAssocID="{CF1DBFCA-85F2-4532-8435-D7BF629F56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CBF6AEE1-0499-42AA-AA36-5B0654B46C15}" type="pres">
      <dgm:prSet presAssocID="{CF1DBFCA-85F2-4532-8435-D7BF629F5698}" presName="iconSpace" presStyleCnt="0"/>
      <dgm:spPr/>
    </dgm:pt>
    <dgm:pt modelId="{7FFAAB0D-D88D-499A-8503-57F9B7DDFBE2}" type="pres">
      <dgm:prSet presAssocID="{CF1DBFCA-85F2-4532-8435-D7BF629F5698}" presName="parTx" presStyleLbl="revTx" presStyleIdx="0" presStyleCnt="6">
        <dgm:presLayoutVars>
          <dgm:chMax val="0"/>
          <dgm:chPref val="0"/>
        </dgm:presLayoutVars>
      </dgm:prSet>
      <dgm:spPr/>
    </dgm:pt>
    <dgm:pt modelId="{469DB7C8-ABA3-4BE5-8D95-2E8FBA07331F}" type="pres">
      <dgm:prSet presAssocID="{CF1DBFCA-85F2-4532-8435-D7BF629F5698}" presName="txSpace" presStyleCnt="0"/>
      <dgm:spPr/>
    </dgm:pt>
    <dgm:pt modelId="{C859EF6A-6449-4BFF-9EC1-E9CE8F3DE0C4}" type="pres">
      <dgm:prSet presAssocID="{CF1DBFCA-85F2-4532-8435-D7BF629F5698}" presName="desTx" presStyleLbl="revTx" presStyleIdx="1" presStyleCnt="6">
        <dgm:presLayoutVars/>
      </dgm:prSet>
      <dgm:spPr/>
    </dgm:pt>
    <dgm:pt modelId="{75627ADB-7E3C-41FB-B6DD-34D5B319EC0E}" type="pres">
      <dgm:prSet presAssocID="{963EC881-E663-4578-B30D-FDA6E113583F}" presName="sibTrans" presStyleCnt="0"/>
      <dgm:spPr/>
    </dgm:pt>
    <dgm:pt modelId="{D72DAC9A-02BF-4DEE-A392-D9AC6E8A230C}" type="pres">
      <dgm:prSet presAssocID="{2A87AAA9-545C-4275-94DA-8B8AAA8829F6}" presName="compNode" presStyleCnt="0"/>
      <dgm:spPr/>
    </dgm:pt>
    <dgm:pt modelId="{D5FB2448-3DEE-4792-9610-5C65528D45F2}" type="pres">
      <dgm:prSet presAssocID="{2A87AAA9-545C-4275-94DA-8B8AAA8829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B338EDE-60F8-4DC6-BDAB-CD09E154D2DD}" type="pres">
      <dgm:prSet presAssocID="{2A87AAA9-545C-4275-94DA-8B8AAA8829F6}" presName="iconSpace" presStyleCnt="0"/>
      <dgm:spPr/>
    </dgm:pt>
    <dgm:pt modelId="{A864B7BA-00ED-4918-9244-D10EB0ECDFCF}" type="pres">
      <dgm:prSet presAssocID="{2A87AAA9-545C-4275-94DA-8B8AAA8829F6}" presName="parTx" presStyleLbl="revTx" presStyleIdx="2" presStyleCnt="6">
        <dgm:presLayoutVars>
          <dgm:chMax val="0"/>
          <dgm:chPref val="0"/>
        </dgm:presLayoutVars>
      </dgm:prSet>
      <dgm:spPr/>
    </dgm:pt>
    <dgm:pt modelId="{3C570FAE-6A1B-4956-B709-68DA9CB75655}" type="pres">
      <dgm:prSet presAssocID="{2A87AAA9-545C-4275-94DA-8B8AAA8829F6}" presName="txSpace" presStyleCnt="0"/>
      <dgm:spPr/>
    </dgm:pt>
    <dgm:pt modelId="{8A66BF7C-709C-44F8-9250-3573A5030F25}" type="pres">
      <dgm:prSet presAssocID="{2A87AAA9-545C-4275-94DA-8B8AAA8829F6}" presName="desTx" presStyleLbl="revTx" presStyleIdx="3" presStyleCnt="6">
        <dgm:presLayoutVars/>
      </dgm:prSet>
      <dgm:spPr/>
    </dgm:pt>
    <dgm:pt modelId="{E463CA03-C1CA-43A0-8C26-E1A24FA8FE3E}" type="pres">
      <dgm:prSet presAssocID="{F19C1630-73D0-4680-BEA5-38836B3C7027}" presName="sibTrans" presStyleCnt="0"/>
      <dgm:spPr/>
    </dgm:pt>
    <dgm:pt modelId="{51D89342-CE3C-4E24-AA28-9795E666EF65}" type="pres">
      <dgm:prSet presAssocID="{685FE0D3-0810-4B0B-9331-AEB92BDD61AA}" presName="compNode" presStyleCnt="0"/>
      <dgm:spPr/>
    </dgm:pt>
    <dgm:pt modelId="{894A128B-25A6-4A9F-AEFD-088E84ED5CDA}" type="pres">
      <dgm:prSet presAssocID="{685FE0D3-0810-4B0B-9331-AEB92BDD61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B3600A9-8EB6-47CB-A26A-ACB45F652283}" type="pres">
      <dgm:prSet presAssocID="{685FE0D3-0810-4B0B-9331-AEB92BDD61AA}" presName="iconSpace" presStyleCnt="0"/>
      <dgm:spPr/>
    </dgm:pt>
    <dgm:pt modelId="{6165556C-9648-41D1-BDD5-5BB80CF62A79}" type="pres">
      <dgm:prSet presAssocID="{685FE0D3-0810-4B0B-9331-AEB92BDD61AA}" presName="parTx" presStyleLbl="revTx" presStyleIdx="4" presStyleCnt="6">
        <dgm:presLayoutVars>
          <dgm:chMax val="0"/>
          <dgm:chPref val="0"/>
        </dgm:presLayoutVars>
      </dgm:prSet>
      <dgm:spPr/>
    </dgm:pt>
    <dgm:pt modelId="{AAF30D64-F240-4045-9176-CCB0B6FCC98F}" type="pres">
      <dgm:prSet presAssocID="{685FE0D3-0810-4B0B-9331-AEB92BDD61AA}" presName="txSpace" presStyleCnt="0"/>
      <dgm:spPr/>
    </dgm:pt>
    <dgm:pt modelId="{6F33AE3B-7789-4605-B717-859EDA099AAA}" type="pres">
      <dgm:prSet presAssocID="{685FE0D3-0810-4B0B-9331-AEB92BDD61AA}" presName="desTx" presStyleLbl="revTx" presStyleIdx="5" presStyleCnt="6">
        <dgm:presLayoutVars/>
      </dgm:prSet>
      <dgm:spPr/>
    </dgm:pt>
  </dgm:ptLst>
  <dgm:cxnLst>
    <dgm:cxn modelId="{F1172102-EC11-4091-8AE6-A72F318891EA}" srcId="{091E960C-F759-4234-843E-AD90B66BA2AD}" destId="{685FE0D3-0810-4B0B-9331-AEB92BDD61AA}" srcOrd="2" destOrd="0" parTransId="{B21D8E36-88AF-4229-9795-C9F9770853E6}" sibTransId="{794A7CAB-FE2A-41F4-BEFB-A965255E27BC}"/>
    <dgm:cxn modelId="{7B2DA510-53A3-4CB2-9782-1F6D90BA032A}" srcId="{091E960C-F759-4234-843E-AD90B66BA2AD}" destId="{2A87AAA9-545C-4275-94DA-8B8AAA8829F6}" srcOrd="1" destOrd="0" parTransId="{D7C7520C-4A66-4E72-A0DC-8BC36BC37696}" sibTransId="{F19C1630-73D0-4680-BEA5-38836B3C7027}"/>
    <dgm:cxn modelId="{67098B39-5ACA-4AE6-8E49-739F55C6257A}" srcId="{091E960C-F759-4234-843E-AD90B66BA2AD}" destId="{CF1DBFCA-85F2-4532-8435-D7BF629F5698}" srcOrd="0" destOrd="0" parTransId="{477C4195-5DA7-4784-A805-23DD0944269A}" sibTransId="{963EC881-E663-4578-B30D-FDA6E113583F}"/>
    <dgm:cxn modelId="{5289914B-1451-43EC-B03A-E7A2A3621A7B}" type="presOf" srcId="{091E960C-F759-4234-843E-AD90B66BA2AD}" destId="{5B6AD57A-B4E7-430B-B6FF-5E2EB8B07D0F}" srcOrd="0" destOrd="0" presId="urn:microsoft.com/office/officeart/2018/2/layout/IconLabelDescriptionList"/>
    <dgm:cxn modelId="{4DB11588-D873-4E5B-8586-B88F9EE5F8BE}" type="presOf" srcId="{CF1DBFCA-85F2-4532-8435-D7BF629F5698}" destId="{7FFAAB0D-D88D-499A-8503-57F9B7DDFBE2}" srcOrd="0" destOrd="0" presId="urn:microsoft.com/office/officeart/2018/2/layout/IconLabelDescriptionList"/>
    <dgm:cxn modelId="{29E0EFDE-E5D8-4F1D-8A09-D0322A94A4E5}" type="presOf" srcId="{685FE0D3-0810-4B0B-9331-AEB92BDD61AA}" destId="{6165556C-9648-41D1-BDD5-5BB80CF62A79}" srcOrd="0" destOrd="0" presId="urn:microsoft.com/office/officeart/2018/2/layout/IconLabelDescriptionList"/>
    <dgm:cxn modelId="{C69262FA-AA3A-4D02-A834-92CC690907C3}" type="presOf" srcId="{2A87AAA9-545C-4275-94DA-8B8AAA8829F6}" destId="{A864B7BA-00ED-4918-9244-D10EB0ECDFCF}" srcOrd="0" destOrd="0" presId="urn:microsoft.com/office/officeart/2018/2/layout/IconLabelDescriptionList"/>
    <dgm:cxn modelId="{B3E6C630-FFC5-48DD-9B7B-12F156219377}" type="presParOf" srcId="{5B6AD57A-B4E7-430B-B6FF-5E2EB8B07D0F}" destId="{D5686409-7C00-401B-9995-348099F76C7B}" srcOrd="0" destOrd="0" presId="urn:microsoft.com/office/officeart/2018/2/layout/IconLabelDescriptionList"/>
    <dgm:cxn modelId="{2E867776-8491-44F5-A42A-558A8A839968}" type="presParOf" srcId="{D5686409-7C00-401B-9995-348099F76C7B}" destId="{59DB454D-03C9-457B-857D-314F89C75926}" srcOrd="0" destOrd="0" presId="urn:microsoft.com/office/officeart/2018/2/layout/IconLabelDescriptionList"/>
    <dgm:cxn modelId="{B6DA58C2-73AE-4965-94D7-1D0477D7D37A}" type="presParOf" srcId="{D5686409-7C00-401B-9995-348099F76C7B}" destId="{CBF6AEE1-0499-42AA-AA36-5B0654B46C15}" srcOrd="1" destOrd="0" presId="urn:microsoft.com/office/officeart/2018/2/layout/IconLabelDescriptionList"/>
    <dgm:cxn modelId="{8B61BFFB-0F83-44E7-83C3-DF428542F7B7}" type="presParOf" srcId="{D5686409-7C00-401B-9995-348099F76C7B}" destId="{7FFAAB0D-D88D-499A-8503-57F9B7DDFBE2}" srcOrd="2" destOrd="0" presId="urn:microsoft.com/office/officeart/2018/2/layout/IconLabelDescriptionList"/>
    <dgm:cxn modelId="{52BD5F49-A0DF-440E-B47E-A969A17A43D7}" type="presParOf" srcId="{D5686409-7C00-401B-9995-348099F76C7B}" destId="{469DB7C8-ABA3-4BE5-8D95-2E8FBA07331F}" srcOrd="3" destOrd="0" presId="urn:microsoft.com/office/officeart/2018/2/layout/IconLabelDescriptionList"/>
    <dgm:cxn modelId="{F9DF1A62-FCA5-4254-9D3B-EDAEE7D5FE22}" type="presParOf" srcId="{D5686409-7C00-401B-9995-348099F76C7B}" destId="{C859EF6A-6449-4BFF-9EC1-E9CE8F3DE0C4}" srcOrd="4" destOrd="0" presId="urn:microsoft.com/office/officeart/2018/2/layout/IconLabelDescriptionList"/>
    <dgm:cxn modelId="{AE40E8A2-0ED7-441A-B768-0808C612E839}" type="presParOf" srcId="{5B6AD57A-B4E7-430B-B6FF-5E2EB8B07D0F}" destId="{75627ADB-7E3C-41FB-B6DD-34D5B319EC0E}" srcOrd="1" destOrd="0" presId="urn:microsoft.com/office/officeart/2018/2/layout/IconLabelDescriptionList"/>
    <dgm:cxn modelId="{2677BE61-8781-41BF-9BEB-2E52B010E096}" type="presParOf" srcId="{5B6AD57A-B4E7-430B-B6FF-5E2EB8B07D0F}" destId="{D72DAC9A-02BF-4DEE-A392-D9AC6E8A230C}" srcOrd="2" destOrd="0" presId="urn:microsoft.com/office/officeart/2018/2/layout/IconLabelDescriptionList"/>
    <dgm:cxn modelId="{EE4E55F2-530E-4A42-9642-32F92E678F4D}" type="presParOf" srcId="{D72DAC9A-02BF-4DEE-A392-D9AC6E8A230C}" destId="{D5FB2448-3DEE-4792-9610-5C65528D45F2}" srcOrd="0" destOrd="0" presId="urn:microsoft.com/office/officeart/2018/2/layout/IconLabelDescriptionList"/>
    <dgm:cxn modelId="{6C5A719D-9C5C-4134-BF62-1EF2ED42C663}" type="presParOf" srcId="{D72DAC9A-02BF-4DEE-A392-D9AC6E8A230C}" destId="{AB338EDE-60F8-4DC6-BDAB-CD09E154D2DD}" srcOrd="1" destOrd="0" presId="urn:microsoft.com/office/officeart/2018/2/layout/IconLabelDescriptionList"/>
    <dgm:cxn modelId="{0D2A2011-666E-4F6E-8DC4-21755127AB13}" type="presParOf" srcId="{D72DAC9A-02BF-4DEE-A392-D9AC6E8A230C}" destId="{A864B7BA-00ED-4918-9244-D10EB0ECDFCF}" srcOrd="2" destOrd="0" presId="urn:microsoft.com/office/officeart/2018/2/layout/IconLabelDescriptionList"/>
    <dgm:cxn modelId="{2C76B7D5-C2ED-44DD-8FA2-F51F4F9FF60B}" type="presParOf" srcId="{D72DAC9A-02BF-4DEE-A392-D9AC6E8A230C}" destId="{3C570FAE-6A1B-4956-B709-68DA9CB75655}" srcOrd="3" destOrd="0" presId="urn:microsoft.com/office/officeart/2018/2/layout/IconLabelDescriptionList"/>
    <dgm:cxn modelId="{E4528583-A491-4364-85C8-F1E92B0D0E51}" type="presParOf" srcId="{D72DAC9A-02BF-4DEE-A392-D9AC6E8A230C}" destId="{8A66BF7C-709C-44F8-9250-3573A5030F25}" srcOrd="4" destOrd="0" presId="urn:microsoft.com/office/officeart/2018/2/layout/IconLabelDescriptionList"/>
    <dgm:cxn modelId="{D9DE113B-3C90-4D53-A313-5E08AD7BA0A4}" type="presParOf" srcId="{5B6AD57A-B4E7-430B-B6FF-5E2EB8B07D0F}" destId="{E463CA03-C1CA-43A0-8C26-E1A24FA8FE3E}" srcOrd="3" destOrd="0" presId="urn:microsoft.com/office/officeart/2018/2/layout/IconLabelDescriptionList"/>
    <dgm:cxn modelId="{5EF9968A-8B2B-405C-944C-83DF67EB01D3}" type="presParOf" srcId="{5B6AD57A-B4E7-430B-B6FF-5E2EB8B07D0F}" destId="{51D89342-CE3C-4E24-AA28-9795E666EF65}" srcOrd="4" destOrd="0" presId="urn:microsoft.com/office/officeart/2018/2/layout/IconLabelDescriptionList"/>
    <dgm:cxn modelId="{76247E81-DF88-45D0-B025-4BEE9FE34288}" type="presParOf" srcId="{51D89342-CE3C-4E24-AA28-9795E666EF65}" destId="{894A128B-25A6-4A9F-AEFD-088E84ED5CDA}" srcOrd="0" destOrd="0" presId="urn:microsoft.com/office/officeart/2018/2/layout/IconLabelDescriptionList"/>
    <dgm:cxn modelId="{11E5FE86-31C2-4C5D-AAF0-2D0480C3FB88}" type="presParOf" srcId="{51D89342-CE3C-4E24-AA28-9795E666EF65}" destId="{DB3600A9-8EB6-47CB-A26A-ACB45F652283}" srcOrd="1" destOrd="0" presId="urn:microsoft.com/office/officeart/2018/2/layout/IconLabelDescriptionList"/>
    <dgm:cxn modelId="{DFF77D5F-40A1-4D99-B0F5-1DDB7B44D8B5}" type="presParOf" srcId="{51D89342-CE3C-4E24-AA28-9795E666EF65}" destId="{6165556C-9648-41D1-BDD5-5BB80CF62A79}" srcOrd="2" destOrd="0" presId="urn:microsoft.com/office/officeart/2018/2/layout/IconLabelDescriptionList"/>
    <dgm:cxn modelId="{19173454-A7C6-40DB-882C-48E3179A5103}" type="presParOf" srcId="{51D89342-CE3C-4E24-AA28-9795E666EF65}" destId="{AAF30D64-F240-4045-9176-CCB0B6FCC98F}" srcOrd="3" destOrd="0" presId="urn:microsoft.com/office/officeart/2018/2/layout/IconLabelDescriptionList"/>
    <dgm:cxn modelId="{901A93B4-F17A-4D22-8C20-604C4A8E9C2C}" type="presParOf" srcId="{51D89342-CE3C-4E24-AA28-9795E666EF65}" destId="{6F33AE3B-7789-4605-B717-859EDA099AA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290A64-F454-4E31-9D8D-4A565064D6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6EB7B9-9B6F-4032-B9F6-6B14D5FC95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Equivalent to Steps 1-5 in the procedure</a:t>
          </a:r>
        </a:p>
      </dgm:t>
    </dgm:pt>
    <dgm:pt modelId="{1F750580-C39D-4F22-86BE-CBD1998F674F}" type="parTrans" cxnId="{7AC42B70-5C45-4C5B-95F8-9A1972F49FDA}">
      <dgm:prSet/>
      <dgm:spPr/>
      <dgm:t>
        <a:bodyPr/>
        <a:lstStyle/>
        <a:p>
          <a:endParaRPr lang="en-US"/>
        </a:p>
      </dgm:t>
    </dgm:pt>
    <dgm:pt modelId="{2921D8FC-BC90-440E-B92A-C78A317A8BDB}" type="sibTrans" cxnId="{7AC42B70-5C45-4C5B-95F8-9A1972F49FDA}">
      <dgm:prSet/>
      <dgm:spPr/>
      <dgm:t>
        <a:bodyPr/>
        <a:lstStyle/>
        <a:p>
          <a:endParaRPr lang="en-US"/>
        </a:p>
      </dgm:t>
    </dgm:pt>
    <dgm:pt modelId="{F95688DA-B5E8-4915-9B09-676E07FF8A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Requires some programming for Step 5</a:t>
          </a:r>
        </a:p>
      </dgm:t>
    </dgm:pt>
    <dgm:pt modelId="{9CA5D0A8-41A8-41CD-8033-A9BBBC6BE2F1}" type="parTrans" cxnId="{0B33137C-C2C2-4DA8-9343-1F031C832504}">
      <dgm:prSet/>
      <dgm:spPr/>
      <dgm:t>
        <a:bodyPr/>
        <a:lstStyle/>
        <a:p>
          <a:endParaRPr lang="en-US"/>
        </a:p>
      </dgm:t>
    </dgm:pt>
    <dgm:pt modelId="{ECC74DC3-2711-483B-BF43-81C891BE900A}" type="sibTrans" cxnId="{0B33137C-C2C2-4DA8-9343-1F031C832504}">
      <dgm:prSet/>
      <dgm:spPr/>
      <dgm:t>
        <a:bodyPr/>
        <a:lstStyle/>
        <a:p>
          <a:endParaRPr lang="en-US"/>
        </a:p>
      </dgm:t>
    </dgm:pt>
    <dgm:pt modelId="{BF75950E-9822-40E6-9493-41BBC02F5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Feel free to look up tutorials online or review previous mini-projects and class code</a:t>
          </a:r>
        </a:p>
      </dgm:t>
    </dgm:pt>
    <dgm:pt modelId="{BB5E67F8-34A1-4F50-B026-11098E22C06F}" type="parTrans" cxnId="{44E9901F-AE9F-4B6E-9DE7-FB2476A70671}">
      <dgm:prSet/>
      <dgm:spPr/>
      <dgm:t>
        <a:bodyPr/>
        <a:lstStyle/>
        <a:p>
          <a:endParaRPr lang="en-US"/>
        </a:p>
      </dgm:t>
    </dgm:pt>
    <dgm:pt modelId="{4D4F3D80-40F9-492D-B9C0-F97CBAE96D40}" type="sibTrans" cxnId="{44E9901F-AE9F-4B6E-9DE7-FB2476A70671}">
      <dgm:prSet/>
      <dgm:spPr/>
      <dgm:t>
        <a:bodyPr/>
        <a:lstStyle/>
        <a:p>
          <a:endParaRPr lang="en-US"/>
        </a:p>
      </dgm:t>
    </dgm:pt>
    <dgm:pt modelId="{8F9C1452-3763-4B83-AA8C-51F3BB5A43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Try to stick to simpler methods you already know how to interpret</a:t>
          </a:r>
        </a:p>
      </dgm:t>
    </dgm:pt>
    <dgm:pt modelId="{9DD448E4-27DD-4A1E-A2A3-1EF0CD608268}" type="parTrans" cxnId="{ECF4EE6F-09D5-4F58-A353-D60518C8D12C}">
      <dgm:prSet/>
      <dgm:spPr/>
      <dgm:t>
        <a:bodyPr/>
        <a:lstStyle/>
        <a:p>
          <a:endParaRPr lang="en-US"/>
        </a:p>
      </dgm:t>
    </dgm:pt>
    <dgm:pt modelId="{59CAE5E3-32CF-42B5-A523-E8027A5573E1}" type="sibTrans" cxnId="{ECF4EE6F-09D5-4F58-A353-D60518C8D12C}">
      <dgm:prSet/>
      <dgm:spPr/>
      <dgm:t>
        <a:bodyPr/>
        <a:lstStyle/>
        <a:p>
          <a:endParaRPr lang="en-US"/>
        </a:p>
      </dgm:t>
    </dgm:pt>
    <dgm:pt modelId="{AA5B4D85-E1EB-4332-8648-E83EB8A5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Ex: Splines and polynomial regression would probably be overkill if linear regression would suffice</a:t>
          </a:r>
        </a:p>
      </dgm:t>
    </dgm:pt>
    <dgm:pt modelId="{508570D0-E967-46B1-B25B-9F8B3EF19277}" type="parTrans" cxnId="{3E83F743-F67D-4EC1-B1F9-516EFB90AB34}">
      <dgm:prSet/>
      <dgm:spPr/>
      <dgm:t>
        <a:bodyPr/>
        <a:lstStyle/>
        <a:p>
          <a:endParaRPr lang="en-US"/>
        </a:p>
      </dgm:t>
    </dgm:pt>
    <dgm:pt modelId="{25F5D05E-4BAE-46CF-8469-B8921582643E}" type="sibTrans" cxnId="{3E83F743-F67D-4EC1-B1F9-516EFB90AB34}">
      <dgm:prSet/>
      <dgm:spPr/>
      <dgm:t>
        <a:bodyPr/>
        <a:lstStyle/>
        <a:p>
          <a:endParaRPr lang="en-US"/>
        </a:p>
      </dgm:t>
    </dgm:pt>
    <dgm:pt modelId="{BA04CCBC-1EF7-9943-8453-F6462F8A5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covered Steps 1-4 in class</a:t>
          </a:r>
        </a:p>
      </dgm:t>
    </dgm:pt>
    <dgm:pt modelId="{CD6EFBAE-14C2-AC4C-9F45-E1033FF4D304}" type="parTrans" cxnId="{D0C88B38-A7F4-1E43-AF17-9DFE1A77A044}">
      <dgm:prSet/>
      <dgm:spPr/>
      <dgm:t>
        <a:bodyPr/>
        <a:lstStyle/>
        <a:p>
          <a:endParaRPr lang="en-US"/>
        </a:p>
      </dgm:t>
    </dgm:pt>
    <dgm:pt modelId="{51BD37F8-5326-E742-96BB-C9DE44096E1A}" type="sibTrans" cxnId="{D0C88B38-A7F4-1E43-AF17-9DFE1A77A044}">
      <dgm:prSet/>
      <dgm:spPr/>
      <dgm:t>
        <a:bodyPr/>
        <a:lstStyle/>
        <a:p>
          <a:endParaRPr lang="en-US"/>
        </a:p>
      </dgm:t>
    </dgm:pt>
    <dgm:pt modelId="{4F1130BD-56C5-4764-9132-C1CBA10CEB50}" type="pres">
      <dgm:prSet presAssocID="{7C290A64-F454-4E31-9D8D-4A565064D611}" presName="root" presStyleCnt="0">
        <dgm:presLayoutVars>
          <dgm:dir/>
          <dgm:resizeHandles val="exact"/>
        </dgm:presLayoutVars>
      </dgm:prSet>
      <dgm:spPr/>
    </dgm:pt>
    <dgm:pt modelId="{DF5EE828-64B9-4C31-9ED1-ECB7078E7C04}" type="pres">
      <dgm:prSet presAssocID="{FD6EB7B9-9B6F-4032-B9F6-6B14D5FC95C2}" presName="compNode" presStyleCnt="0"/>
      <dgm:spPr/>
    </dgm:pt>
    <dgm:pt modelId="{FF2A0A55-A7F1-43C3-A504-9268CBF4E932}" type="pres">
      <dgm:prSet presAssocID="{FD6EB7B9-9B6F-4032-B9F6-6B14D5FC95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21CA43-E608-42C8-98A5-711A00BB9F65}" type="pres">
      <dgm:prSet presAssocID="{FD6EB7B9-9B6F-4032-B9F6-6B14D5FC95C2}" presName="iconSpace" presStyleCnt="0"/>
      <dgm:spPr/>
    </dgm:pt>
    <dgm:pt modelId="{D58DC7A5-9878-4BA2-8574-29A7B4F157EF}" type="pres">
      <dgm:prSet presAssocID="{FD6EB7B9-9B6F-4032-B9F6-6B14D5FC95C2}" presName="parTx" presStyleLbl="revTx" presStyleIdx="0" presStyleCnt="6">
        <dgm:presLayoutVars>
          <dgm:chMax val="0"/>
          <dgm:chPref val="0"/>
        </dgm:presLayoutVars>
      </dgm:prSet>
      <dgm:spPr/>
    </dgm:pt>
    <dgm:pt modelId="{67810AD9-BEC2-4493-8488-1D063A6EF3F2}" type="pres">
      <dgm:prSet presAssocID="{FD6EB7B9-9B6F-4032-B9F6-6B14D5FC95C2}" presName="txSpace" presStyleCnt="0"/>
      <dgm:spPr/>
    </dgm:pt>
    <dgm:pt modelId="{A1BC8B1B-E248-4477-8054-B1C97BD14CE1}" type="pres">
      <dgm:prSet presAssocID="{FD6EB7B9-9B6F-4032-B9F6-6B14D5FC95C2}" presName="desTx" presStyleLbl="revTx" presStyleIdx="1" presStyleCnt="6">
        <dgm:presLayoutVars/>
      </dgm:prSet>
      <dgm:spPr/>
    </dgm:pt>
    <dgm:pt modelId="{EC40D27E-E49F-4152-8A7F-C4FE975F745D}" type="pres">
      <dgm:prSet presAssocID="{2921D8FC-BC90-440E-B92A-C78A317A8BDB}" presName="sibTrans" presStyleCnt="0"/>
      <dgm:spPr/>
    </dgm:pt>
    <dgm:pt modelId="{E3C85CD6-5EDA-49F9-AF34-0A51E68BD913}" type="pres">
      <dgm:prSet presAssocID="{F95688DA-B5E8-4915-9B09-676E07FF8AE1}" presName="compNode" presStyleCnt="0"/>
      <dgm:spPr/>
    </dgm:pt>
    <dgm:pt modelId="{3B008887-E58D-48CE-BBF8-76F12889D548}" type="pres">
      <dgm:prSet presAssocID="{F95688DA-B5E8-4915-9B09-676E07FF8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F7B86A8-CBA3-497D-A8D2-ABCEEB627644}" type="pres">
      <dgm:prSet presAssocID="{F95688DA-B5E8-4915-9B09-676E07FF8AE1}" presName="iconSpace" presStyleCnt="0"/>
      <dgm:spPr/>
    </dgm:pt>
    <dgm:pt modelId="{E7423315-868E-4A75-8E6E-72278890A460}" type="pres">
      <dgm:prSet presAssocID="{F95688DA-B5E8-4915-9B09-676E07FF8AE1}" presName="parTx" presStyleLbl="revTx" presStyleIdx="2" presStyleCnt="6">
        <dgm:presLayoutVars>
          <dgm:chMax val="0"/>
          <dgm:chPref val="0"/>
        </dgm:presLayoutVars>
      </dgm:prSet>
      <dgm:spPr/>
    </dgm:pt>
    <dgm:pt modelId="{7DDEBFAE-DB94-4D96-9B8B-CA1CA3D93B73}" type="pres">
      <dgm:prSet presAssocID="{F95688DA-B5E8-4915-9B09-676E07FF8AE1}" presName="txSpace" presStyleCnt="0"/>
      <dgm:spPr/>
    </dgm:pt>
    <dgm:pt modelId="{0815045E-C02A-4200-ABDD-EC6935FA8302}" type="pres">
      <dgm:prSet presAssocID="{F95688DA-B5E8-4915-9B09-676E07FF8AE1}" presName="desTx" presStyleLbl="revTx" presStyleIdx="3" presStyleCnt="6">
        <dgm:presLayoutVars/>
      </dgm:prSet>
      <dgm:spPr/>
    </dgm:pt>
    <dgm:pt modelId="{E08D54D7-62F2-4489-860F-33CBADDDCC2E}" type="pres">
      <dgm:prSet presAssocID="{ECC74DC3-2711-483B-BF43-81C891BE900A}" presName="sibTrans" presStyleCnt="0"/>
      <dgm:spPr/>
    </dgm:pt>
    <dgm:pt modelId="{60A249B0-6815-4D53-BACF-9FCECFFBE2E6}" type="pres">
      <dgm:prSet presAssocID="{8F9C1452-3763-4B83-AA8C-51F3BB5A433D}" presName="compNode" presStyleCnt="0"/>
      <dgm:spPr/>
    </dgm:pt>
    <dgm:pt modelId="{AC06D037-AA1F-40E8-80B5-023A17B7042F}" type="pres">
      <dgm:prSet presAssocID="{8F9C1452-3763-4B83-AA8C-51F3BB5A43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7AB1788-CAD1-4933-94B3-D8887B884D42}" type="pres">
      <dgm:prSet presAssocID="{8F9C1452-3763-4B83-AA8C-51F3BB5A433D}" presName="iconSpace" presStyleCnt="0"/>
      <dgm:spPr/>
    </dgm:pt>
    <dgm:pt modelId="{1A9A1DAF-7D68-4F58-8B98-A73924B80F1D}" type="pres">
      <dgm:prSet presAssocID="{8F9C1452-3763-4B83-AA8C-51F3BB5A433D}" presName="parTx" presStyleLbl="revTx" presStyleIdx="4" presStyleCnt="6">
        <dgm:presLayoutVars>
          <dgm:chMax val="0"/>
          <dgm:chPref val="0"/>
        </dgm:presLayoutVars>
      </dgm:prSet>
      <dgm:spPr/>
    </dgm:pt>
    <dgm:pt modelId="{0949E935-065B-420A-B71F-30154552C1A8}" type="pres">
      <dgm:prSet presAssocID="{8F9C1452-3763-4B83-AA8C-51F3BB5A433D}" presName="txSpace" presStyleCnt="0"/>
      <dgm:spPr/>
    </dgm:pt>
    <dgm:pt modelId="{536D98BB-A362-4B7A-AFD5-0745C767CC35}" type="pres">
      <dgm:prSet presAssocID="{8F9C1452-3763-4B83-AA8C-51F3BB5A433D}" presName="desTx" presStyleLbl="revTx" presStyleIdx="5" presStyleCnt="6">
        <dgm:presLayoutVars/>
      </dgm:prSet>
      <dgm:spPr/>
    </dgm:pt>
  </dgm:ptLst>
  <dgm:cxnLst>
    <dgm:cxn modelId="{037A6410-966F-4B7E-93E8-1893EC233D4C}" type="presOf" srcId="{8F9C1452-3763-4B83-AA8C-51F3BB5A433D}" destId="{1A9A1DAF-7D68-4F58-8B98-A73924B80F1D}" srcOrd="0" destOrd="0" presId="urn:microsoft.com/office/officeart/2018/5/layout/CenteredIconLabelDescriptionList"/>
    <dgm:cxn modelId="{44E9901F-AE9F-4B6E-9DE7-FB2476A70671}" srcId="{F95688DA-B5E8-4915-9B09-676E07FF8AE1}" destId="{BF75950E-9822-40E6-9493-41BBC02F5B4B}" srcOrd="0" destOrd="0" parTransId="{BB5E67F8-34A1-4F50-B026-11098E22C06F}" sibTransId="{4D4F3D80-40F9-492D-B9C0-F97CBAE96D40}"/>
    <dgm:cxn modelId="{AACB7E27-B101-45EA-BB2E-A20B21F01A96}" type="presOf" srcId="{7C290A64-F454-4E31-9D8D-4A565064D611}" destId="{4F1130BD-56C5-4764-9132-C1CBA10CEB50}" srcOrd="0" destOrd="0" presId="urn:microsoft.com/office/officeart/2018/5/layout/CenteredIconLabelDescriptionList"/>
    <dgm:cxn modelId="{D0C88B38-A7F4-1E43-AF17-9DFE1A77A044}" srcId="{FD6EB7B9-9B6F-4032-B9F6-6B14D5FC95C2}" destId="{BA04CCBC-1EF7-9943-8453-F6462F8A52FA}" srcOrd="0" destOrd="0" parTransId="{CD6EFBAE-14C2-AC4C-9F45-E1033FF4D304}" sibTransId="{51BD37F8-5326-E742-96BB-C9DE44096E1A}"/>
    <dgm:cxn modelId="{C5C75A3D-9364-5149-A1C7-1FC8F4786624}" type="presOf" srcId="{BA04CCBC-1EF7-9943-8453-F6462F8A52FA}" destId="{A1BC8B1B-E248-4477-8054-B1C97BD14CE1}" srcOrd="0" destOrd="0" presId="urn:microsoft.com/office/officeart/2018/5/layout/CenteredIconLabelDescriptionList"/>
    <dgm:cxn modelId="{3E83F743-F67D-4EC1-B1F9-516EFB90AB34}" srcId="{8F9C1452-3763-4B83-AA8C-51F3BB5A433D}" destId="{AA5B4D85-E1EB-4332-8648-E83EB8A5CB6E}" srcOrd="0" destOrd="0" parTransId="{508570D0-E967-46B1-B25B-9F8B3EF19277}" sibTransId="{25F5D05E-4BAE-46CF-8469-B8921582643E}"/>
    <dgm:cxn modelId="{ECF4EE6F-09D5-4F58-A353-D60518C8D12C}" srcId="{7C290A64-F454-4E31-9D8D-4A565064D611}" destId="{8F9C1452-3763-4B83-AA8C-51F3BB5A433D}" srcOrd="2" destOrd="0" parTransId="{9DD448E4-27DD-4A1E-A2A3-1EF0CD608268}" sibTransId="{59CAE5E3-32CF-42B5-A523-E8027A5573E1}"/>
    <dgm:cxn modelId="{7AC42B70-5C45-4C5B-95F8-9A1972F49FDA}" srcId="{7C290A64-F454-4E31-9D8D-4A565064D611}" destId="{FD6EB7B9-9B6F-4032-B9F6-6B14D5FC95C2}" srcOrd="0" destOrd="0" parTransId="{1F750580-C39D-4F22-86BE-CBD1998F674F}" sibTransId="{2921D8FC-BC90-440E-B92A-C78A317A8BDB}"/>
    <dgm:cxn modelId="{0B33137C-C2C2-4DA8-9343-1F031C832504}" srcId="{7C290A64-F454-4E31-9D8D-4A565064D611}" destId="{F95688DA-B5E8-4915-9B09-676E07FF8AE1}" srcOrd="1" destOrd="0" parTransId="{9CA5D0A8-41A8-41CD-8033-A9BBBC6BE2F1}" sibTransId="{ECC74DC3-2711-483B-BF43-81C891BE900A}"/>
    <dgm:cxn modelId="{603B0D96-5EA1-4BEC-A11C-1FB2DEDFA3B7}" type="presOf" srcId="{FD6EB7B9-9B6F-4032-B9F6-6B14D5FC95C2}" destId="{D58DC7A5-9878-4BA2-8574-29A7B4F157EF}" srcOrd="0" destOrd="0" presId="urn:microsoft.com/office/officeart/2018/5/layout/CenteredIconLabelDescriptionList"/>
    <dgm:cxn modelId="{D29EFFC1-F727-45B3-8414-3AEE3619FCB2}" type="presOf" srcId="{F95688DA-B5E8-4915-9B09-676E07FF8AE1}" destId="{E7423315-868E-4A75-8E6E-72278890A460}" srcOrd="0" destOrd="0" presId="urn:microsoft.com/office/officeart/2018/5/layout/CenteredIconLabelDescriptionList"/>
    <dgm:cxn modelId="{98F5DDCB-9382-4B4A-99A5-D7C3F4589F79}" type="presOf" srcId="{BF75950E-9822-40E6-9493-41BBC02F5B4B}" destId="{0815045E-C02A-4200-ABDD-EC6935FA8302}" srcOrd="0" destOrd="0" presId="urn:microsoft.com/office/officeart/2018/5/layout/CenteredIconLabelDescriptionList"/>
    <dgm:cxn modelId="{E8664DCC-CA8A-42AA-A4D5-B0BC349ACB0B}" type="presOf" srcId="{AA5B4D85-E1EB-4332-8648-E83EB8A5CB6E}" destId="{536D98BB-A362-4B7A-AFD5-0745C767CC35}" srcOrd="0" destOrd="0" presId="urn:microsoft.com/office/officeart/2018/5/layout/CenteredIconLabelDescriptionList"/>
    <dgm:cxn modelId="{4F6F526C-3DC7-4AB6-8845-56CDD9F97FDA}" type="presParOf" srcId="{4F1130BD-56C5-4764-9132-C1CBA10CEB50}" destId="{DF5EE828-64B9-4C31-9ED1-ECB7078E7C04}" srcOrd="0" destOrd="0" presId="urn:microsoft.com/office/officeart/2018/5/layout/CenteredIconLabelDescriptionList"/>
    <dgm:cxn modelId="{7C101BB5-B5EA-4C8A-9DB1-DC686787FF83}" type="presParOf" srcId="{DF5EE828-64B9-4C31-9ED1-ECB7078E7C04}" destId="{FF2A0A55-A7F1-43C3-A504-9268CBF4E932}" srcOrd="0" destOrd="0" presId="urn:microsoft.com/office/officeart/2018/5/layout/CenteredIconLabelDescriptionList"/>
    <dgm:cxn modelId="{0E440398-D83A-4D63-9D5D-FAB6145FB1D3}" type="presParOf" srcId="{DF5EE828-64B9-4C31-9ED1-ECB7078E7C04}" destId="{5921CA43-E608-42C8-98A5-711A00BB9F65}" srcOrd="1" destOrd="0" presId="urn:microsoft.com/office/officeart/2018/5/layout/CenteredIconLabelDescriptionList"/>
    <dgm:cxn modelId="{53131BAB-EDF1-4F7A-B439-0C9B5DB47D9A}" type="presParOf" srcId="{DF5EE828-64B9-4C31-9ED1-ECB7078E7C04}" destId="{D58DC7A5-9878-4BA2-8574-29A7B4F157EF}" srcOrd="2" destOrd="0" presId="urn:microsoft.com/office/officeart/2018/5/layout/CenteredIconLabelDescriptionList"/>
    <dgm:cxn modelId="{9FBD5369-537B-45A1-9436-13B9641E3CE6}" type="presParOf" srcId="{DF5EE828-64B9-4C31-9ED1-ECB7078E7C04}" destId="{67810AD9-BEC2-4493-8488-1D063A6EF3F2}" srcOrd="3" destOrd="0" presId="urn:microsoft.com/office/officeart/2018/5/layout/CenteredIconLabelDescriptionList"/>
    <dgm:cxn modelId="{5A0E579A-648B-4366-9FE9-832988150A14}" type="presParOf" srcId="{DF5EE828-64B9-4C31-9ED1-ECB7078E7C04}" destId="{A1BC8B1B-E248-4477-8054-B1C97BD14CE1}" srcOrd="4" destOrd="0" presId="urn:microsoft.com/office/officeart/2018/5/layout/CenteredIconLabelDescriptionList"/>
    <dgm:cxn modelId="{453DF242-815E-4667-A3DA-F17F4D8138E9}" type="presParOf" srcId="{4F1130BD-56C5-4764-9132-C1CBA10CEB50}" destId="{EC40D27E-E49F-4152-8A7F-C4FE975F745D}" srcOrd="1" destOrd="0" presId="urn:microsoft.com/office/officeart/2018/5/layout/CenteredIconLabelDescriptionList"/>
    <dgm:cxn modelId="{170737A6-1AEB-4E66-8AF3-104A2F28BEAC}" type="presParOf" srcId="{4F1130BD-56C5-4764-9132-C1CBA10CEB50}" destId="{E3C85CD6-5EDA-49F9-AF34-0A51E68BD913}" srcOrd="2" destOrd="0" presId="urn:microsoft.com/office/officeart/2018/5/layout/CenteredIconLabelDescriptionList"/>
    <dgm:cxn modelId="{1B507CA2-F42C-4E70-A592-960DFD00E362}" type="presParOf" srcId="{E3C85CD6-5EDA-49F9-AF34-0A51E68BD913}" destId="{3B008887-E58D-48CE-BBF8-76F12889D548}" srcOrd="0" destOrd="0" presId="urn:microsoft.com/office/officeart/2018/5/layout/CenteredIconLabelDescriptionList"/>
    <dgm:cxn modelId="{906D7B32-662D-405F-979F-75D25467AE35}" type="presParOf" srcId="{E3C85CD6-5EDA-49F9-AF34-0A51E68BD913}" destId="{3F7B86A8-CBA3-497D-A8D2-ABCEEB627644}" srcOrd="1" destOrd="0" presId="urn:microsoft.com/office/officeart/2018/5/layout/CenteredIconLabelDescriptionList"/>
    <dgm:cxn modelId="{26F65B63-3565-449E-ABCF-E6CD250693F9}" type="presParOf" srcId="{E3C85CD6-5EDA-49F9-AF34-0A51E68BD913}" destId="{E7423315-868E-4A75-8E6E-72278890A460}" srcOrd="2" destOrd="0" presId="urn:microsoft.com/office/officeart/2018/5/layout/CenteredIconLabelDescriptionList"/>
    <dgm:cxn modelId="{BFE53F98-A322-419D-B600-006BA8B79E00}" type="presParOf" srcId="{E3C85CD6-5EDA-49F9-AF34-0A51E68BD913}" destId="{7DDEBFAE-DB94-4D96-9B8B-CA1CA3D93B73}" srcOrd="3" destOrd="0" presId="urn:microsoft.com/office/officeart/2018/5/layout/CenteredIconLabelDescriptionList"/>
    <dgm:cxn modelId="{E311516E-ED57-434D-8868-CC89470B09BF}" type="presParOf" srcId="{E3C85CD6-5EDA-49F9-AF34-0A51E68BD913}" destId="{0815045E-C02A-4200-ABDD-EC6935FA8302}" srcOrd="4" destOrd="0" presId="urn:microsoft.com/office/officeart/2018/5/layout/CenteredIconLabelDescriptionList"/>
    <dgm:cxn modelId="{B6C4BC12-7677-4E05-83AB-03945FCC4F65}" type="presParOf" srcId="{4F1130BD-56C5-4764-9132-C1CBA10CEB50}" destId="{E08D54D7-62F2-4489-860F-33CBADDDCC2E}" srcOrd="3" destOrd="0" presId="urn:microsoft.com/office/officeart/2018/5/layout/CenteredIconLabelDescriptionList"/>
    <dgm:cxn modelId="{33A4A708-5A23-45B2-836B-6DCD8E1419FF}" type="presParOf" srcId="{4F1130BD-56C5-4764-9132-C1CBA10CEB50}" destId="{60A249B0-6815-4D53-BACF-9FCECFFBE2E6}" srcOrd="4" destOrd="0" presId="urn:microsoft.com/office/officeart/2018/5/layout/CenteredIconLabelDescriptionList"/>
    <dgm:cxn modelId="{9CB7A794-4A45-4B73-ADC4-48FFF7D3C4CA}" type="presParOf" srcId="{60A249B0-6815-4D53-BACF-9FCECFFBE2E6}" destId="{AC06D037-AA1F-40E8-80B5-023A17B7042F}" srcOrd="0" destOrd="0" presId="urn:microsoft.com/office/officeart/2018/5/layout/CenteredIconLabelDescriptionList"/>
    <dgm:cxn modelId="{3A60B65C-D08C-434F-87EE-1F2CA3AE11D2}" type="presParOf" srcId="{60A249B0-6815-4D53-BACF-9FCECFFBE2E6}" destId="{E7AB1788-CAD1-4933-94B3-D8887B884D42}" srcOrd="1" destOrd="0" presId="urn:microsoft.com/office/officeart/2018/5/layout/CenteredIconLabelDescriptionList"/>
    <dgm:cxn modelId="{FE1163D8-84AC-4C32-8096-9B9980B95469}" type="presParOf" srcId="{60A249B0-6815-4D53-BACF-9FCECFFBE2E6}" destId="{1A9A1DAF-7D68-4F58-8B98-A73924B80F1D}" srcOrd="2" destOrd="0" presId="urn:microsoft.com/office/officeart/2018/5/layout/CenteredIconLabelDescriptionList"/>
    <dgm:cxn modelId="{6B6F72FD-96CA-4ACF-B022-F42BC6E9D6BB}" type="presParOf" srcId="{60A249B0-6815-4D53-BACF-9FCECFFBE2E6}" destId="{0949E935-065B-420A-B71F-30154552C1A8}" srcOrd="3" destOrd="0" presId="urn:microsoft.com/office/officeart/2018/5/layout/CenteredIconLabelDescriptionList"/>
    <dgm:cxn modelId="{91F8146D-18F7-40FC-A3F5-7CCA8B7D12F3}" type="presParOf" srcId="{60A249B0-6815-4D53-BACF-9FCECFFBE2E6}" destId="{536D98BB-A362-4B7A-AFD5-0745C767CC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290A64-F454-4E31-9D8D-4A565064D6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6EB7B9-9B6F-4032-B9F6-6B14D5FC95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Equivalent to Steps 6-7 in the procedure</a:t>
          </a:r>
        </a:p>
      </dgm:t>
    </dgm:pt>
    <dgm:pt modelId="{1F750580-C39D-4F22-86BE-CBD1998F674F}" type="parTrans" cxnId="{7AC42B70-5C45-4C5B-95F8-9A1972F49FDA}">
      <dgm:prSet/>
      <dgm:spPr/>
      <dgm:t>
        <a:bodyPr/>
        <a:lstStyle/>
        <a:p>
          <a:endParaRPr lang="en-US"/>
        </a:p>
      </dgm:t>
    </dgm:pt>
    <dgm:pt modelId="{2921D8FC-BC90-440E-B92A-C78A317A8BDB}" type="sibTrans" cxnId="{7AC42B70-5C45-4C5B-95F8-9A1972F49FDA}">
      <dgm:prSet/>
      <dgm:spPr/>
      <dgm:t>
        <a:bodyPr/>
        <a:lstStyle/>
        <a:p>
          <a:endParaRPr lang="en-US"/>
        </a:p>
      </dgm:t>
    </dgm:pt>
    <dgm:pt modelId="{F95688DA-B5E8-4915-9B09-676E07FF8A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Feel free to share projects on GitHub or HSSP testimonials</a:t>
          </a:r>
        </a:p>
      </dgm:t>
    </dgm:pt>
    <dgm:pt modelId="{9CA5D0A8-41A8-41CD-8033-A9BBBC6BE2F1}" type="parTrans" cxnId="{0B33137C-C2C2-4DA8-9343-1F031C832504}">
      <dgm:prSet/>
      <dgm:spPr/>
      <dgm:t>
        <a:bodyPr/>
        <a:lstStyle/>
        <a:p>
          <a:endParaRPr lang="en-US"/>
        </a:p>
      </dgm:t>
    </dgm:pt>
    <dgm:pt modelId="{ECC74DC3-2711-483B-BF43-81C891BE900A}" type="sibTrans" cxnId="{0B33137C-C2C2-4DA8-9343-1F031C832504}">
      <dgm:prSet/>
      <dgm:spPr/>
      <dgm:t>
        <a:bodyPr/>
        <a:lstStyle/>
        <a:p>
          <a:endParaRPr lang="en-US"/>
        </a:p>
      </dgm:t>
    </dgm:pt>
    <dgm:pt modelId="{BF75950E-9822-40E6-9493-41BBC02F5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Showing off projects looks great!</a:t>
          </a:r>
        </a:p>
      </dgm:t>
    </dgm:pt>
    <dgm:pt modelId="{BB5E67F8-34A1-4F50-B026-11098E22C06F}" type="parTrans" cxnId="{44E9901F-AE9F-4B6E-9DE7-FB2476A70671}">
      <dgm:prSet/>
      <dgm:spPr/>
      <dgm:t>
        <a:bodyPr/>
        <a:lstStyle/>
        <a:p>
          <a:endParaRPr lang="en-US"/>
        </a:p>
      </dgm:t>
    </dgm:pt>
    <dgm:pt modelId="{4D4F3D80-40F9-492D-B9C0-F97CBAE96D40}" type="sibTrans" cxnId="{44E9901F-AE9F-4B6E-9DE7-FB2476A70671}">
      <dgm:prSet/>
      <dgm:spPr/>
      <dgm:t>
        <a:bodyPr/>
        <a:lstStyle/>
        <a:p>
          <a:endParaRPr lang="en-US"/>
        </a:p>
      </dgm:t>
    </dgm:pt>
    <dgm:pt modelId="{8F9C1452-3763-4B83-AA8C-51F3BB5A43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Try to conduct a statistical project on your own</a:t>
          </a:r>
        </a:p>
      </dgm:t>
    </dgm:pt>
    <dgm:pt modelId="{9DD448E4-27DD-4A1E-A2A3-1EF0CD608268}" type="parTrans" cxnId="{ECF4EE6F-09D5-4F58-A353-D60518C8D12C}">
      <dgm:prSet/>
      <dgm:spPr/>
      <dgm:t>
        <a:bodyPr/>
        <a:lstStyle/>
        <a:p>
          <a:endParaRPr lang="en-US"/>
        </a:p>
      </dgm:t>
    </dgm:pt>
    <dgm:pt modelId="{59CAE5E3-32CF-42B5-A523-E8027A5573E1}" type="sibTrans" cxnId="{ECF4EE6F-09D5-4F58-A353-D60518C8D12C}">
      <dgm:prSet/>
      <dgm:spPr/>
      <dgm:t>
        <a:bodyPr/>
        <a:lstStyle/>
        <a:p>
          <a:endParaRPr lang="en-US"/>
        </a:p>
      </dgm:t>
    </dgm:pt>
    <dgm:pt modelId="{AA5B4D85-E1EB-4332-8648-E83EB8A5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analysis is everywhere!</a:t>
          </a:r>
        </a:p>
      </dgm:t>
    </dgm:pt>
    <dgm:pt modelId="{508570D0-E967-46B1-B25B-9F8B3EF19277}" type="parTrans" cxnId="{3E83F743-F67D-4EC1-B1F9-516EFB90AB34}">
      <dgm:prSet/>
      <dgm:spPr/>
      <dgm:t>
        <a:bodyPr/>
        <a:lstStyle/>
        <a:p>
          <a:endParaRPr lang="en-US"/>
        </a:p>
      </dgm:t>
    </dgm:pt>
    <dgm:pt modelId="{25F5D05E-4BAE-46CF-8469-B8921582643E}" type="sibTrans" cxnId="{3E83F743-F67D-4EC1-B1F9-516EFB90AB34}">
      <dgm:prSet/>
      <dgm:spPr/>
      <dgm:t>
        <a:bodyPr/>
        <a:lstStyle/>
        <a:p>
          <a:endParaRPr lang="en-US"/>
        </a:p>
      </dgm:t>
    </dgm:pt>
    <dgm:pt modelId="{BA04CCBC-1EF7-9943-8453-F6462F8A5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Covered today!</a:t>
          </a:r>
        </a:p>
      </dgm:t>
    </dgm:pt>
    <dgm:pt modelId="{CD6EFBAE-14C2-AC4C-9F45-E1033FF4D304}" type="parTrans" cxnId="{D0C88B38-A7F4-1E43-AF17-9DFE1A77A044}">
      <dgm:prSet/>
      <dgm:spPr/>
      <dgm:t>
        <a:bodyPr/>
        <a:lstStyle/>
        <a:p>
          <a:endParaRPr lang="en-US"/>
        </a:p>
      </dgm:t>
    </dgm:pt>
    <dgm:pt modelId="{51BD37F8-5326-E742-96BB-C9DE44096E1A}" type="sibTrans" cxnId="{D0C88B38-A7F4-1E43-AF17-9DFE1A77A044}">
      <dgm:prSet/>
      <dgm:spPr/>
      <dgm:t>
        <a:bodyPr/>
        <a:lstStyle/>
        <a:p>
          <a:endParaRPr lang="en-US"/>
        </a:p>
      </dgm:t>
    </dgm:pt>
    <dgm:pt modelId="{4F1130BD-56C5-4764-9132-C1CBA10CEB50}" type="pres">
      <dgm:prSet presAssocID="{7C290A64-F454-4E31-9D8D-4A565064D611}" presName="root" presStyleCnt="0">
        <dgm:presLayoutVars>
          <dgm:dir/>
          <dgm:resizeHandles val="exact"/>
        </dgm:presLayoutVars>
      </dgm:prSet>
      <dgm:spPr/>
    </dgm:pt>
    <dgm:pt modelId="{DF5EE828-64B9-4C31-9ED1-ECB7078E7C04}" type="pres">
      <dgm:prSet presAssocID="{FD6EB7B9-9B6F-4032-B9F6-6B14D5FC95C2}" presName="compNode" presStyleCnt="0"/>
      <dgm:spPr/>
    </dgm:pt>
    <dgm:pt modelId="{FF2A0A55-A7F1-43C3-A504-9268CBF4E932}" type="pres">
      <dgm:prSet presAssocID="{FD6EB7B9-9B6F-4032-B9F6-6B14D5FC95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21CA43-E608-42C8-98A5-711A00BB9F65}" type="pres">
      <dgm:prSet presAssocID="{FD6EB7B9-9B6F-4032-B9F6-6B14D5FC95C2}" presName="iconSpace" presStyleCnt="0"/>
      <dgm:spPr/>
    </dgm:pt>
    <dgm:pt modelId="{D58DC7A5-9878-4BA2-8574-29A7B4F157EF}" type="pres">
      <dgm:prSet presAssocID="{FD6EB7B9-9B6F-4032-B9F6-6B14D5FC95C2}" presName="parTx" presStyleLbl="revTx" presStyleIdx="0" presStyleCnt="6">
        <dgm:presLayoutVars>
          <dgm:chMax val="0"/>
          <dgm:chPref val="0"/>
        </dgm:presLayoutVars>
      </dgm:prSet>
      <dgm:spPr/>
    </dgm:pt>
    <dgm:pt modelId="{67810AD9-BEC2-4493-8488-1D063A6EF3F2}" type="pres">
      <dgm:prSet presAssocID="{FD6EB7B9-9B6F-4032-B9F6-6B14D5FC95C2}" presName="txSpace" presStyleCnt="0"/>
      <dgm:spPr/>
    </dgm:pt>
    <dgm:pt modelId="{A1BC8B1B-E248-4477-8054-B1C97BD14CE1}" type="pres">
      <dgm:prSet presAssocID="{FD6EB7B9-9B6F-4032-B9F6-6B14D5FC95C2}" presName="desTx" presStyleLbl="revTx" presStyleIdx="1" presStyleCnt="6">
        <dgm:presLayoutVars/>
      </dgm:prSet>
      <dgm:spPr/>
    </dgm:pt>
    <dgm:pt modelId="{EC40D27E-E49F-4152-8A7F-C4FE975F745D}" type="pres">
      <dgm:prSet presAssocID="{2921D8FC-BC90-440E-B92A-C78A317A8BDB}" presName="sibTrans" presStyleCnt="0"/>
      <dgm:spPr/>
    </dgm:pt>
    <dgm:pt modelId="{E3C85CD6-5EDA-49F9-AF34-0A51E68BD913}" type="pres">
      <dgm:prSet presAssocID="{F95688DA-B5E8-4915-9B09-676E07FF8AE1}" presName="compNode" presStyleCnt="0"/>
      <dgm:spPr/>
    </dgm:pt>
    <dgm:pt modelId="{3B008887-E58D-48CE-BBF8-76F12889D548}" type="pres">
      <dgm:prSet presAssocID="{F95688DA-B5E8-4915-9B09-676E07FF8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F7B86A8-CBA3-497D-A8D2-ABCEEB627644}" type="pres">
      <dgm:prSet presAssocID="{F95688DA-B5E8-4915-9B09-676E07FF8AE1}" presName="iconSpace" presStyleCnt="0"/>
      <dgm:spPr/>
    </dgm:pt>
    <dgm:pt modelId="{E7423315-868E-4A75-8E6E-72278890A460}" type="pres">
      <dgm:prSet presAssocID="{F95688DA-B5E8-4915-9B09-676E07FF8AE1}" presName="parTx" presStyleLbl="revTx" presStyleIdx="2" presStyleCnt="6">
        <dgm:presLayoutVars>
          <dgm:chMax val="0"/>
          <dgm:chPref val="0"/>
        </dgm:presLayoutVars>
      </dgm:prSet>
      <dgm:spPr/>
    </dgm:pt>
    <dgm:pt modelId="{7DDEBFAE-DB94-4D96-9B8B-CA1CA3D93B73}" type="pres">
      <dgm:prSet presAssocID="{F95688DA-B5E8-4915-9B09-676E07FF8AE1}" presName="txSpace" presStyleCnt="0"/>
      <dgm:spPr/>
    </dgm:pt>
    <dgm:pt modelId="{0815045E-C02A-4200-ABDD-EC6935FA8302}" type="pres">
      <dgm:prSet presAssocID="{F95688DA-B5E8-4915-9B09-676E07FF8AE1}" presName="desTx" presStyleLbl="revTx" presStyleIdx="3" presStyleCnt="6">
        <dgm:presLayoutVars/>
      </dgm:prSet>
      <dgm:spPr/>
    </dgm:pt>
    <dgm:pt modelId="{E08D54D7-62F2-4489-860F-33CBADDDCC2E}" type="pres">
      <dgm:prSet presAssocID="{ECC74DC3-2711-483B-BF43-81C891BE900A}" presName="sibTrans" presStyleCnt="0"/>
      <dgm:spPr/>
    </dgm:pt>
    <dgm:pt modelId="{60A249B0-6815-4D53-BACF-9FCECFFBE2E6}" type="pres">
      <dgm:prSet presAssocID="{8F9C1452-3763-4B83-AA8C-51F3BB5A433D}" presName="compNode" presStyleCnt="0"/>
      <dgm:spPr/>
    </dgm:pt>
    <dgm:pt modelId="{AC06D037-AA1F-40E8-80B5-023A17B7042F}" type="pres">
      <dgm:prSet presAssocID="{8F9C1452-3763-4B83-AA8C-51F3BB5A43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7AB1788-CAD1-4933-94B3-D8887B884D42}" type="pres">
      <dgm:prSet presAssocID="{8F9C1452-3763-4B83-AA8C-51F3BB5A433D}" presName="iconSpace" presStyleCnt="0"/>
      <dgm:spPr/>
    </dgm:pt>
    <dgm:pt modelId="{1A9A1DAF-7D68-4F58-8B98-A73924B80F1D}" type="pres">
      <dgm:prSet presAssocID="{8F9C1452-3763-4B83-AA8C-51F3BB5A433D}" presName="parTx" presStyleLbl="revTx" presStyleIdx="4" presStyleCnt="6">
        <dgm:presLayoutVars>
          <dgm:chMax val="0"/>
          <dgm:chPref val="0"/>
        </dgm:presLayoutVars>
      </dgm:prSet>
      <dgm:spPr/>
    </dgm:pt>
    <dgm:pt modelId="{0949E935-065B-420A-B71F-30154552C1A8}" type="pres">
      <dgm:prSet presAssocID="{8F9C1452-3763-4B83-AA8C-51F3BB5A433D}" presName="txSpace" presStyleCnt="0"/>
      <dgm:spPr/>
    </dgm:pt>
    <dgm:pt modelId="{536D98BB-A362-4B7A-AFD5-0745C767CC35}" type="pres">
      <dgm:prSet presAssocID="{8F9C1452-3763-4B83-AA8C-51F3BB5A433D}" presName="desTx" presStyleLbl="revTx" presStyleIdx="5" presStyleCnt="6">
        <dgm:presLayoutVars/>
      </dgm:prSet>
      <dgm:spPr/>
    </dgm:pt>
  </dgm:ptLst>
  <dgm:cxnLst>
    <dgm:cxn modelId="{037A6410-966F-4B7E-93E8-1893EC233D4C}" type="presOf" srcId="{8F9C1452-3763-4B83-AA8C-51F3BB5A433D}" destId="{1A9A1DAF-7D68-4F58-8B98-A73924B80F1D}" srcOrd="0" destOrd="0" presId="urn:microsoft.com/office/officeart/2018/5/layout/CenteredIconLabelDescriptionList"/>
    <dgm:cxn modelId="{44E9901F-AE9F-4B6E-9DE7-FB2476A70671}" srcId="{F95688DA-B5E8-4915-9B09-676E07FF8AE1}" destId="{BF75950E-9822-40E6-9493-41BBC02F5B4B}" srcOrd="0" destOrd="0" parTransId="{BB5E67F8-34A1-4F50-B026-11098E22C06F}" sibTransId="{4D4F3D80-40F9-492D-B9C0-F97CBAE96D40}"/>
    <dgm:cxn modelId="{AACB7E27-B101-45EA-BB2E-A20B21F01A96}" type="presOf" srcId="{7C290A64-F454-4E31-9D8D-4A565064D611}" destId="{4F1130BD-56C5-4764-9132-C1CBA10CEB50}" srcOrd="0" destOrd="0" presId="urn:microsoft.com/office/officeart/2018/5/layout/CenteredIconLabelDescriptionList"/>
    <dgm:cxn modelId="{D0C88B38-A7F4-1E43-AF17-9DFE1A77A044}" srcId="{FD6EB7B9-9B6F-4032-B9F6-6B14D5FC95C2}" destId="{BA04CCBC-1EF7-9943-8453-F6462F8A52FA}" srcOrd="0" destOrd="0" parTransId="{CD6EFBAE-14C2-AC4C-9F45-E1033FF4D304}" sibTransId="{51BD37F8-5326-E742-96BB-C9DE44096E1A}"/>
    <dgm:cxn modelId="{C5C75A3D-9364-5149-A1C7-1FC8F4786624}" type="presOf" srcId="{BA04CCBC-1EF7-9943-8453-F6462F8A52FA}" destId="{A1BC8B1B-E248-4477-8054-B1C97BD14CE1}" srcOrd="0" destOrd="0" presId="urn:microsoft.com/office/officeart/2018/5/layout/CenteredIconLabelDescriptionList"/>
    <dgm:cxn modelId="{3E83F743-F67D-4EC1-B1F9-516EFB90AB34}" srcId="{8F9C1452-3763-4B83-AA8C-51F3BB5A433D}" destId="{AA5B4D85-E1EB-4332-8648-E83EB8A5CB6E}" srcOrd="0" destOrd="0" parTransId="{508570D0-E967-46B1-B25B-9F8B3EF19277}" sibTransId="{25F5D05E-4BAE-46CF-8469-B8921582643E}"/>
    <dgm:cxn modelId="{ECF4EE6F-09D5-4F58-A353-D60518C8D12C}" srcId="{7C290A64-F454-4E31-9D8D-4A565064D611}" destId="{8F9C1452-3763-4B83-AA8C-51F3BB5A433D}" srcOrd="2" destOrd="0" parTransId="{9DD448E4-27DD-4A1E-A2A3-1EF0CD608268}" sibTransId="{59CAE5E3-32CF-42B5-A523-E8027A5573E1}"/>
    <dgm:cxn modelId="{7AC42B70-5C45-4C5B-95F8-9A1972F49FDA}" srcId="{7C290A64-F454-4E31-9D8D-4A565064D611}" destId="{FD6EB7B9-9B6F-4032-B9F6-6B14D5FC95C2}" srcOrd="0" destOrd="0" parTransId="{1F750580-C39D-4F22-86BE-CBD1998F674F}" sibTransId="{2921D8FC-BC90-440E-B92A-C78A317A8BDB}"/>
    <dgm:cxn modelId="{0B33137C-C2C2-4DA8-9343-1F031C832504}" srcId="{7C290A64-F454-4E31-9D8D-4A565064D611}" destId="{F95688DA-B5E8-4915-9B09-676E07FF8AE1}" srcOrd="1" destOrd="0" parTransId="{9CA5D0A8-41A8-41CD-8033-A9BBBC6BE2F1}" sibTransId="{ECC74DC3-2711-483B-BF43-81C891BE900A}"/>
    <dgm:cxn modelId="{603B0D96-5EA1-4BEC-A11C-1FB2DEDFA3B7}" type="presOf" srcId="{FD6EB7B9-9B6F-4032-B9F6-6B14D5FC95C2}" destId="{D58DC7A5-9878-4BA2-8574-29A7B4F157EF}" srcOrd="0" destOrd="0" presId="urn:microsoft.com/office/officeart/2018/5/layout/CenteredIconLabelDescriptionList"/>
    <dgm:cxn modelId="{D29EFFC1-F727-45B3-8414-3AEE3619FCB2}" type="presOf" srcId="{F95688DA-B5E8-4915-9B09-676E07FF8AE1}" destId="{E7423315-868E-4A75-8E6E-72278890A460}" srcOrd="0" destOrd="0" presId="urn:microsoft.com/office/officeart/2018/5/layout/CenteredIconLabelDescriptionList"/>
    <dgm:cxn modelId="{98F5DDCB-9382-4B4A-99A5-D7C3F4589F79}" type="presOf" srcId="{BF75950E-9822-40E6-9493-41BBC02F5B4B}" destId="{0815045E-C02A-4200-ABDD-EC6935FA8302}" srcOrd="0" destOrd="0" presId="urn:microsoft.com/office/officeart/2018/5/layout/CenteredIconLabelDescriptionList"/>
    <dgm:cxn modelId="{E8664DCC-CA8A-42AA-A4D5-B0BC349ACB0B}" type="presOf" srcId="{AA5B4D85-E1EB-4332-8648-E83EB8A5CB6E}" destId="{536D98BB-A362-4B7A-AFD5-0745C767CC35}" srcOrd="0" destOrd="0" presId="urn:microsoft.com/office/officeart/2018/5/layout/CenteredIconLabelDescriptionList"/>
    <dgm:cxn modelId="{4F6F526C-3DC7-4AB6-8845-56CDD9F97FDA}" type="presParOf" srcId="{4F1130BD-56C5-4764-9132-C1CBA10CEB50}" destId="{DF5EE828-64B9-4C31-9ED1-ECB7078E7C04}" srcOrd="0" destOrd="0" presId="urn:microsoft.com/office/officeart/2018/5/layout/CenteredIconLabelDescriptionList"/>
    <dgm:cxn modelId="{7C101BB5-B5EA-4C8A-9DB1-DC686787FF83}" type="presParOf" srcId="{DF5EE828-64B9-4C31-9ED1-ECB7078E7C04}" destId="{FF2A0A55-A7F1-43C3-A504-9268CBF4E932}" srcOrd="0" destOrd="0" presId="urn:microsoft.com/office/officeart/2018/5/layout/CenteredIconLabelDescriptionList"/>
    <dgm:cxn modelId="{0E440398-D83A-4D63-9D5D-FAB6145FB1D3}" type="presParOf" srcId="{DF5EE828-64B9-4C31-9ED1-ECB7078E7C04}" destId="{5921CA43-E608-42C8-98A5-711A00BB9F65}" srcOrd="1" destOrd="0" presId="urn:microsoft.com/office/officeart/2018/5/layout/CenteredIconLabelDescriptionList"/>
    <dgm:cxn modelId="{53131BAB-EDF1-4F7A-B439-0C9B5DB47D9A}" type="presParOf" srcId="{DF5EE828-64B9-4C31-9ED1-ECB7078E7C04}" destId="{D58DC7A5-9878-4BA2-8574-29A7B4F157EF}" srcOrd="2" destOrd="0" presId="urn:microsoft.com/office/officeart/2018/5/layout/CenteredIconLabelDescriptionList"/>
    <dgm:cxn modelId="{9FBD5369-537B-45A1-9436-13B9641E3CE6}" type="presParOf" srcId="{DF5EE828-64B9-4C31-9ED1-ECB7078E7C04}" destId="{67810AD9-BEC2-4493-8488-1D063A6EF3F2}" srcOrd="3" destOrd="0" presId="urn:microsoft.com/office/officeart/2018/5/layout/CenteredIconLabelDescriptionList"/>
    <dgm:cxn modelId="{5A0E579A-648B-4366-9FE9-832988150A14}" type="presParOf" srcId="{DF5EE828-64B9-4C31-9ED1-ECB7078E7C04}" destId="{A1BC8B1B-E248-4477-8054-B1C97BD14CE1}" srcOrd="4" destOrd="0" presId="urn:microsoft.com/office/officeart/2018/5/layout/CenteredIconLabelDescriptionList"/>
    <dgm:cxn modelId="{453DF242-815E-4667-A3DA-F17F4D8138E9}" type="presParOf" srcId="{4F1130BD-56C5-4764-9132-C1CBA10CEB50}" destId="{EC40D27E-E49F-4152-8A7F-C4FE975F745D}" srcOrd="1" destOrd="0" presId="urn:microsoft.com/office/officeart/2018/5/layout/CenteredIconLabelDescriptionList"/>
    <dgm:cxn modelId="{170737A6-1AEB-4E66-8AF3-104A2F28BEAC}" type="presParOf" srcId="{4F1130BD-56C5-4764-9132-C1CBA10CEB50}" destId="{E3C85CD6-5EDA-49F9-AF34-0A51E68BD913}" srcOrd="2" destOrd="0" presId="urn:microsoft.com/office/officeart/2018/5/layout/CenteredIconLabelDescriptionList"/>
    <dgm:cxn modelId="{1B507CA2-F42C-4E70-A592-960DFD00E362}" type="presParOf" srcId="{E3C85CD6-5EDA-49F9-AF34-0A51E68BD913}" destId="{3B008887-E58D-48CE-BBF8-76F12889D548}" srcOrd="0" destOrd="0" presId="urn:microsoft.com/office/officeart/2018/5/layout/CenteredIconLabelDescriptionList"/>
    <dgm:cxn modelId="{906D7B32-662D-405F-979F-75D25467AE35}" type="presParOf" srcId="{E3C85CD6-5EDA-49F9-AF34-0A51E68BD913}" destId="{3F7B86A8-CBA3-497D-A8D2-ABCEEB627644}" srcOrd="1" destOrd="0" presId="urn:microsoft.com/office/officeart/2018/5/layout/CenteredIconLabelDescriptionList"/>
    <dgm:cxn modelId="{26F65B63-3565-449E-ABCF-E6CD250693F9}" type="presParOf" srcId="{E3C85CD6-5EDA-49F9-AF34-0A51E68BD913}" destId="{E7423315-868E-4A75-8E6E-72278890A460}" srcOrd="2" destOrd="0" presId="urn:microsoft.com/office/officeart/2018/5/layout/CenteredIconLabelDescriptionList"/>
    <dgm:cxn modelId="{BFE53F98-A322-419D-B600-006BA8B79E00}" type="presParOf" srcId="{E3C85CD6-5EDA-49F9-AF34-0A51E68BD913}" destId="{7DDEBFAE-DB94-4D96-9B8B-CA1CA3D93B73}" srcOrd="3" destOrd="0" presId="urn:microsoft.com/office/officeart/2018/5/layout/CenteredIconLabelDescriptionList"/>
    <dgm:cxn modelId="{E311516E-ED57-434D-8868-CC89470B09BF}" type="presParOf" srcId="{E3C85CD6-5EDA-49F9-AF34-0A51E68BD913}" destId="{0815045E-C02A-4200-ABDD-EC6935FA8302}" srcOrd="4" destOrd="0" presId="urn:microsoft.com/office/officeart/2018/5/layout/CenteredIconLabelDescriptionList"/>
    <dgm:cxn modelId="{B6C4BC12-7677-4E05-83AB-03945FCC4F65}" type="presParOf" srcId="{4F1130BD-56C5-4764-9132-C1CBA10CEB50}" destId="{E08D54D7-62F2-4489-860F-33CBADDDCC2E}" srcOrd="3" destOrd="0" presId="urn:microsoft.com/office/officeart/2018/5/layout/CenteredIconLabelDescriptionList"/>
    <dgm:cxn modelId="{33A4A708-5A23-45B2-836B-6DCD8E1419FF}" type="presParOf" srcId="{4F1130BD-56C5-4764-9132-C1CBA10CEB50}" destId="{60A249B0-6815-4D53-BACF-9FCECFFBE2E6}" srcOrd="4" destOrd="0" presId="urn:microsoft.com/office/officeart/2018/5/layout/CenteredIconLabelDescriptionList"/>
    <dgm:cxn modelId="{9CB7A794-4A45-4B73-ADC4-48FFF7D3C4CA}" type="presParOf" srcId="{60A249B0-6815-4D53-BACF-9FCECFFBE2E6}" destId="{AC06D037-AA1F-40E8-80B5-023A17B7042F}" srcOrd="0" destOrd="0" presId="urn:microsoft.com/office/officeart/2018/5/layout/CenteredIconLabelDescriptionList"/>
    <dgm:cxn modelId="{3A60B65C-D08C-434F-87EE-1F2CA3AE11D2}" type="presParOf" srcId="{60A249B0-6815-4D53-BACF-9FCECFFBE2E6}" destId="{E7AB1788-CAD1-4933-94B3-D8887B884D42}" srcOrd="1" destOrd="0" presId="urn:microsoft.com/office/officeart/2018/5/layout/CenteredIconLabelDescriptionList"/>
    <dgm:cxn modelId="{FE1163D8-84AC-4C32-8096-9B9980B95469}" type="presParOf" srcId="{60A249B0-6815-4D53-BACF-9FCECFFBE2E6}" destId="{1A9A1DAF-7D68-4F58-8B98-A73924B80F1D}" srcOrd="2" destOrd="0" presId="urn:microsoft.com/office/officeart/2018/5/layout/CenteredIconLabelDescriptionList"/>
    <dgm:cxn modelId="{6B6F72FD-96CA-4ACF-B022-F42BC6E9D6BB}" type="presParOf" srcId="{60A249B0-6815-4D53-BACF-9FCECFFBE2E6}" destId="{0949E935-065B-420A-B71F-30154552C1A8}" srcOrd="3" destOrd="0" presId="urn:microsoft.com/office/officeart/2018/5/layout/CenteredIconLabelDescriptionList"/>
    <dgm:cxn modelId="{91F8146D-18F7-40FC-A3F5-7CCA8B7D12F3}" type="presParOf" srcId="{60A249B0-6815-4D53-BACF-9FCECFFBE2E6}" destId="{536D98BB-A362-4B7A-AFD5-0745C767CC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56440-712D-4FAF-A3A0-18E674AEA847}">
      <dsp:nvSpPr>
        <dsp:cNvPr id="0" name=""/>
        <dsp:cNvSpPr/>
      </dsp:nvSpPr>
      <dsp:spPr>
        <a:xfrm>
          <a:off x="1816199" y="62806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4B790-88BF-4967-8B75-279BB74A12B0}">
      <dsp:nvSpPr>
        <dsp:cNvPr id="0" name=""/>
        <dsp:cNvSpPr/>
      </dsp:nvSpPr>
      <dsp:spPr>
        <a:xfrm>
          <a:off x="2284199" y="530806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99DBC-540C-4CDC-B16C-FD00533B618B}">
      <dsp:nvSpPr>
        <dsp:cNvPr id="0" name=""/>
        <dsp:cNvSpPr/>
      </dsp:nvSpPr>
      <dsp:spPr>
        <a:xfrm>
          <a:off x="1114199" y="29428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Explains what you did during the experiment and how you analyzed the data</a:t>
          </a:r>
        </a:p>
      </dsp:txBody>
      <dsp:txXfrm>
        <a:off x="1114199" y="2942806"/>
        <a:ext cx="3600000" cy="720000"/>
      </dsp:txXfrm>
    </dsp:sp>
    <dsp:sp modelId="{A35EA303-245F-4533-9C49-34A0FA449DBB}">
      <dsp:nvSpPr>
        <dsp:cNvPr id="0" name=""/>
        <dsp:cNvSpPr/>
      </dsp:nvSpPr>
      <dsp:spPr>
        <a:xfrm>
          <a:off x="6046199" y="62806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42C35-850F-432A-A463-D8E5B1E9785D}">
      <dsp:nvSpPr>
        <dsp:cNvPr id="0" name=""/>
        <dsp:cNvSpPr/>
      </dsp:nvSpPr>
      <dsp:spPr>
        <a:xfrm>
          <a:off x="6514199" y="530806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1DC82-9545-48AD-9001-4960C7CE89E6}">
      <dsp:nvSpPr>
        <dsp:cNvPr id="0" name=""/>
        <dsp:cNvSpPr/>
      </dsp:nvSpPr>
      <dsp:spPr>
        <a:xfrm>
          <a:off x="5344199" y="29428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What did we do in the project?</a:t>
          </a:r>
        </a:p>
      </dsp:txBody>
      <dsp:txXfrm>
        <a:off x="5344199" y="2942806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7D18C-4BB3-4CB2-972A-4E79ADE81B64}">
      <dsp:nvSpPr>
        <dsp:cNvPr id="0" name=""/>
        <dsp:cNvSpPr/>
      </dsp:nvSpPr>
      <dsp:spPr>
        <a:xfrm>
          <a:off x="1063980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67F16-AFD1-47BE-A573-CF8B006E21B9}">
      <dsp:nvSpPr>
        <dsp:cNvPr id="0" name=""/>
        <dsp:cNvSpPr/>
      </dsp:nvSpPr>
      <dsp:spPr>
        <a:xfrm>
          <a:off x="285097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Highlight key findings</a:t>
          </a:r>
        </a:p>
      </dsp:txBody>
      <dsp:txXfrm>
        <a:off x="285097" y="2316130"/>
        <a:ext cx="2832300" cy="720000"/>
      </dsp:txXfrm>
    </dsp:sp>
    <dsp:sp modelId="{CA8433E4-7091-4DCB-9627-AFE37012D80A}">
      <dsp:nvSpPr>
        <dsp:cNvPr id="0" name=""/>
        <dsp:cNvSpPr/>
      </dsp:nvSpPr>
      <dsp:spPr>
        <a:xfrm>
          <a:off x="4391932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B5FF6-46D5-453F-B74B-EC5F56506127}">
      <dsp:nvSpPr>
        <dsp:cNvPr id="0" name=""/>
        <dsp:cNvSpPr/>
      </dsp:nvSpPr>
      <dsp:spPr>
        <a:xfrm>
          <a:off x="3613050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 not need to give every detail, but enough to cover all the major components of your project</a:t>
          </a:r>
        </a:p>
      </dsp:txBody>
      <dsp:txXfrm>
        <a:off x="3613050" y="2316130"/>
        <a:ext cx="2832300" cy="720000"/>
      </dsp:txXfrm>
    </dsp:sp>
    <dsp:sp modelId="{296F192A-8057-4DC9-950C-2EE318E0E1A5}">
      <dsp:nvSpPr>
        <dsp:cNvPr id="0" name=""/>
        <dsp:cNvSpPr/>
      </dsp:nvSpPr>
      <dsp:spPr>
        <a:xfrm>
          <a:off x="7719885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8CFB7-0D77-40D0-9CA2-B959ECCE49CD}">
      <dsp:nvSpPr>
        <dsp:cNvPr id="0" name=""/>
        <dsp:cNvSpPr/>
      </dsp:nvSpPr>
      <dsp:spPr>
        <a:xfrm>
          <a:off x="6941002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Good data + Good methods = Good results</a:t>
          </a:r>
        </a:p>
      </dsp:txBody>
      <dsp:txXfrm>
        <a:off x="6941002" y="2316130"/>
        <a:ext cx="28323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434DA-11C8-4EA6-9C90-3CEE5AA364C8}">
      <dsp:nvSpPr>
        <dsp:cNvPr id="0" name=""/>
        <dsp:cNvSpPr/>
      </dsp:nvSpPr>
      <dsp:spPr>
        <a:xfrm>
          <a:off x="616949" y="310306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020D3-89D9-4BC8-A2AB-F89FA691914B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75998-602B-4030-A421-50142619DF59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The “so what” portion of your project</a:t>
          </a:r>
        </a:p>
      </dsp:txBody>
      <dsp:txXfrm>
        <a:off x="35606" y="2695306"/>
        <a:ext cx="2981250" cy="720000"/>
      </dsp:txXfrm>
    </dsp:sp>
    <dsp:sp modelId="{DDA8A390-AA91-487C-807B-85D7672C0A4A}">
      <dsp:nvSpPr>
        <dsp:cNvPr id="0" name=""/>
        <dsp:cNvSpPr/>
      </dsp:nvSpPr>
      <dsp:spPr>
        <a:xfrm>
          <a:off x="4119918" y="310306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E4BC9-77EA-4984-9581-DBA9BFF679F7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A9EC3-755A-4F8A-A4B8-083C09ECBA03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Explains why your project and results matter</a:t>
          </a:r>
        </a:p>
      </dsp:txBody>
      <dsp:txXfrm>
        <a:off x="3538574" y="2695306"/>
        <a:ext cx="2981250" cy="720000"/>
      </dsp:txXfrm>
    </dsp:sp>
    <dsp:sp modelId="{3DCA6F71-C13E-4354-9D6D-3CFBE287D968}">
      <dsp:nvSpPr>
        <dsp:cNvPr id="0" name=""/>
        <dsp:cNvSpPr/>
      </dsp:nvSpPr>
      <dsp:spPr>
        <a:xfrm>
          <a:off x="7622887" y="310306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D8FDB-CBFE-4FBC-AFBF-10FA51697ECC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FEFFF-A41F-4B0C-911D-263ECB8B1FDC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Makes clear the implications of your findings</a:t>
          </a:r>
        </a:p>
      </dsp:txBody>
      <dsp:txXfrm>
        <a:off x="7041543" y="2695306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B454D-03C9-457B-857D-314F89C75926}">
      <dsp:nvSpPr>
        <dsp:cNvPr id="0" name=""/>
        <dsp:cNvSpPr/>
      </dsp:nvSpPr>
      <dsp:spPr>
        <a:xfrm>
          <a:off x="4985" y="1024543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AAB0D-D88D-499A-8503-57F9B7DDFBE2}">
      <dsp:nvSpPr>
        <dsp:cNvPr id="0" name=""/>
        <dsp:cNvSpPr/>
      </dsp:nvSpPr>
      <dsp:spPr>
        <a:xfrm>
          <a:off x="4985" y="2146469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Gives you a sense of direction and a road map</a:t>
          </a:r>
        </a:p>
      </dsp:txBody>
      <dsp:txXfrm>
        <a:off x="4985" y="2146469"/>
        <a:ext cx="2999531" cy="449929"/>
      </dsp:txXfrm>
    </dsp:sp>
    <dsp:sp modelId="{C859EF6A-6449-4BFF-9EC1-E9CE8F3DE0C4}">
      <dsp:nvSpPr>
        <dsp:cNvPr id="0" name=""/>
        <dsp:cNvSpPr/>
      </dsp:nvSpPr>
      <dsp:spPr>
        <a:xfrm>
          <a:off x="4985" y="2629930"/>
          <a:ext cx="2999531" cy="71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B2448-3DEE-4792-9610-5C65528D45F2}">
      <dsp:nvSpPr>
        <dsp:cNvPr id="0" name=""/>
        <dsp:cNvSpPr/>
      </dsp:nvSpPr>
      <dsp:spPr>
        <a:xfrm>
          <a:off x="3529434" y="1024543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4B7BA-00ED-4918-9244-D10EB0ECDFCF}">
      <dsp:nvSpPr>
        <dsp:cNvPr id="0" name=""/>
        <dsp:cNvSpPr/>
      </dsp:nvSpPr>
      <dsp:spPr>
        <a:xfrm>
          <a:off x="3529434" y="2146469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Easy to change outline and generate bullet points</a:t>
          </a:r>
        </a:p>
      </dsp:txBody>
      <dsp:txXfrm>
        <a:off x="3529434" y="2146469"/>
        <a:ext cx="2999531" cy="449929"/>
      </dsp:txXfrm>
    </dsp:sp>
    <dsp:sp modelId="{8A66BF7C-709C-44F8-9250-3573A5030F25}">
      <dsp:nvSpPr>
        <dsp:cNvPr id="0" name=""/>
        <dsp:cNvSpPr/>
      </dsp:nvSpPr>
      <dsp:spPr>
        <a:xfrm>
          <a:off x="3529434" y="2629930"/>
          <a:ext cx="2999531" cy="71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A128B-25A6-4A9F-AEFD-088E84ED5CDA}">
      <dsp:nvSpPr>
        <dsp:cNvPr id="0" name=""/>
        <dsp:cNvSpPr/>
      </dsp:nvSpPr>
      <dsp:spPr>
        <a:xfrm>
          <a:off x="7053883" y="1024543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5556C-9648-41D1-BDD5-5BB80CF62A79}">
      <dsp:nvSpPr>
        <dsp:cNvPr id="0" name=""/>
        <dsp:cNvSpPr/>
      </dsp:nvSpPr>
      <dsp:spPr>
        <a:xfrm>
          <a:off x="7053883" y="2146469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Easy to communicate with others for feedback</a:t>
          </a:r>
        </a:p>
      </dsp:txBody>
      <dsp:txXfrm>
        <a:off x="7053883" y="2146469"/>
        <a:ext cx="2999531" cy="449929"/>
      </dsp:txXfrm>
    </dsp:sp>
    <dsp:sp modelId="{6F33AE3B-7789-4605-B717-859EDA099AAA}">
      <dsp:nvSpPr>
        <dsp:cNvPr id="0" name=""/>
        <dsp:cNvSpPr/>
      </dsp:nvSpPr>
      <dsp:spPr>
        <a:xfrm>
          <a:off x="7053883" y="2629930"/>
          <a:ext cx="2999531" cy="71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A0A55-A7F1-43C3-A504-9268CBF4E932}">
      <dsp:nvSpPr>
        <dsp:cNvPr id="0" name=""/>
        <dsp:cNvSpPr/>
      </dsp:nvSpPr>
      <dsp:spPr>
        <a:xfrm>
          <a:off x="979832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DC7A5-9878-4BA2-8574-29A7B4F157EF}">
      <dsp:nvSpPr>
        <dsp:cNvPr id="0" name=""/>
        <dsp:cNvSpPr/>
      </dsp:nvSpPr>
      <dsp:spPr>
        <a:xfrm>
          <a:off x="4985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Equivalent to Steps 1-5 in the procedure</a:t>
          </a:r>
        </a:p>
      </dsp:txBody>
      <dsp:txXfrm>
        <a:off x="4985" y="2008026"/>
        <a:ext cx="2999531" cy="449929"/>
      </dsp:txXfrm>
    </dsp:sp>
    <dsp:sp modelId="{A1BC8B1B-E248-4477-8054-B1C97BD14CE1}">
      <dsp:nvSpPr>
        <dsp:cNvPr id="0" name=""/>
        <dsp:cNvSpPr/>
      </dsp:nvSpPr>
      <dsp:spPr>
        <a:xfrm>
          <a:off x="4985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 covered Steps 1-4 in class</a:t>
          </a:r>
        </a:p>
      </dsp:txBody>
      <dsp:txXfrm>
        <a:off x="4985" y="2497545"/>
        <a:ext cx="2999531" cy="354992"/>
      </dsp:txXfrm>
    </dsp:sp>
    <dsp:sp modelId="{3B008887-E58D-48CE-BBF8-76F12889D548}">
      <dsp:nvSpPr>
        <dsp:cNvPr id="0" name=""/>
        <dsp:cNvSpPr/>
      </dsp:nvSpPr>
      <dsp:spPr>
        <a:xfrm>
          <a:off x="4504282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23315-868E-4A75-8E6E-72278890A460}">
      <dsp:nvSpPr>
        <dsp:cNvPr id="0" name=""/>
        <dsp:cNvSpPr/>
      </dsp:nvSpPr>
      <dsp:spPr>
        <a:xfrm>
          <a:off x="3529434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Requires some programming for Step 5</a:t>
          </a:r>
        </a:p>
      </dsp:txBody>
      <dsp:txXfrm>
        <a:off x="3529434" y="2008026"/>
        <a:ext cx="2999531" cy="449929"/>
      </dsp:txXfrm>
    </dsp:sp>
    <dsp:sp modelId="{0815045E-C02A-4200-ABDD-EC6935FA8302}">
      <dsp:nvSpPr>
        <dsp:cNvPr id="0" name=""/>
        <dsp:cNvSpPr/>
      </dsp:nvSpPr>
      <dsp:spPr>
        <a:xfrm>
          <a:off x="3529434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Feel free to look up tutorials online or review previous mini-projects and class code</a:t>
          </a:r>
        </a:p>
      </dsp:txBody>
      <dsp:txXfrm>
        <a:off x="3529434" y="2497545"/>
        <a:ext cx="2999531" cy="354992"/>
      </dsp:txXfrm>
    </dsp:sp>
    <dsp:sp modelId="{AC06D037-AA1F-40E8-80B5-023A17B7042F}">
      <dsp:nvSpPr>
        <dsp:cNvPr id="0" name=""/>
        <dsp:cNvSpPr/>
      </dsp:nvSpPr>
      <dsp:spPr>
        <a:xfrm>
          <a:off x="8028731" y="873074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A1DAF-7D68-4F58-8B98-A73924B80F1D}">
      <dsp:nvSpPr>
        <dsp:cNvPr id="0" name=""/>
        <dsp:cNvSpPr/>
      </dsp:nvSpPr>
      <dsp:spPr>
        <a:xfrm>
          <a:off x="7053883" y="200802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Try to stick to simpler methods you already know how to interpret</a:t>
          </a:r>
        </a:p>
      </dsp:txBody>
      <dsp:txXfrm>
        <a:off x="7053883" y="2008026"/>
        <a:ext cx="2999531" cy="449929"/>
      </dsp:txXfrm>
    </dsp:sp>
    <dsp:sp modelId="{536D98BB-A362-4B7A-AFD5-0745C767CC35}">
      <dsp:nvSpPr>
        <dsp:cNvPr id="0" name=""/>
        <dsp:cNvSpPr/>
      </dsp:nvSpPr>
      <dsp:spPr>
        <a:xfrm>
          <a:off x="7053883" y="2497545"/>
          <a:ext cx="2999531" cy="354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Ex: Splines and polynomial regression would probably be overkill if linear regression would suffice</a:t>
          </a:r>
        </a:p>
      </dsp:txBody>
      <dsp:txXfrm>
        <a:off x="7053883" y="2497545"/>
        <a:ext cx="2999531" cy="3549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A0A55-A7F1-43C3-A504-9268CBF4E932}">
      <dsp:nvSpPr>
        <dsp:cNvPr id="0" name=""/>
        <dsp:cNvSpPr/>
      </dsp:nvSpPr>
      <dsp:spPr>
        <a:xfrm>
          <a:off x="979832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DC7A5-9878-4BA2-8574-29A7B4F157EF}">
      <dsp:nvSpPr>
        <dsp:cNvPr id="0" name=""/>
        <dsp:cNvSpPr/>
      </dsp:nvSpPr>
      <dsp:spPr>
        <a:xfrm>
          <a:off x="4985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Equivalent to Steps 6-7 in the procedure</a:t>
          </a:r>
        </a:p>
      </dsp:txBody>
      <dsp:txXfrm>
        <a:off x="4985" y="2100828"/>
        <a:ext cx="2999531" cy="449929"/>
      </dsp:txXfrm>
    </dsp:sp>
    <dsp:sp modelId="{A1BC8B1B-E248-4477-8054-B1C97BD14CE1}">
      <dsp:nvSpPr>
        <dsp:cNvPr id="0" name=""/>
        <dsp:cNvSpPr/>
      </dsp:nvSpPr>
      <dsp:spPr>
        <a:xfrm>
          <a:off x="4985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Covered today!</a:t>
          </a:r>
        </a:p>
      </dsp:txBody>
      <dsp:txXfrm>
        <a:off x="4985" y="2586286"/>
        <a:ext cx="2999531" cy="164717"/>
      </dsp:txXfrm>
    </dsp:sp>
    <dsp:sp modelId="{3B008887-E58D-48CE-BBF8-76F12889D548}">
      <dsp:nvSpPr>
        <dsp:cNvPr id="0" name=""/>
        <dsp:cNvSpPr/>
      </dsp:nvSpPr>
      <dsp:spPr>
        <a:xfrm>
          <a:off x="4504282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23315-868E-4A75-8E6E-72278890A460}">
      <dsp:nvSpPr>
        <dsp:cNvPr id="0" name=""/>
        <dsp:cNvSpPr/>
      </dsp:nvSpPr>
      <dsp:spPr>
        <a:xfrm>
          <a:off x="3529434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Feel free to share projects on GitHub or HSSP testimonials</a:t>
          </a:r>
        </a:p>
      </dsp:txBody>
      <dsp:txXfrm>
        <a:off x="3529434" y="2100828"/>
        <a:ext cx="2999531" cy="449929"/>
      </dsp:txXfrm>
    </dsp:sp>
    <dsp:sp modelId="{0815045E-C02A-4200-ABDD-EC6935FA8302}">
      <dsp:nvSpPr>
        <dsp:cNvPr id="0" name=""/>
        <dsp:cNvSpPr/>
      </dsp:nvSpPr>
      <dsp:spPr>
        <a:xfrm>
          <a:off x="3529434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Showing off projects looks great!</a:t>
          </a:r>
        </a:p>
      </dsp:txBody>
      <dsp:txXfrm>
        <a:off x="3529434" y="2586286"/>
        <a:ext cx="2999531" cy="164717"/>
      </dsp:txXfrm>
    </dsp:sp>
    <dsp:sp modelId="{AC06D037-AA1F-40E8-80B5-023A17B7042F}">
      <dsp:nvSpPr>
        <dsp:cNvPr id="0" name=""/>
        <dsp:cNvSpPr/>
      </dsp:nvSpPr>
      <dsp:spPr>
        <a:xfrm>
          <a:off x="8028731" y="974607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A1DAF-7D68-4F58-8B98-A73924B80F1D}">
      <dsp:nvSpPr>
        <dsp:cNvPr id="0" name=""/>
        <dsp:cNvSpPr/>
      </dsp:nvSpPr>
      <dsp:spPr>
        <a:xfrm>
          <a:off x="7053883" y="210082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Try to conduct a statistical project on your own</a:t>
          </a:r>
        </a:p>
      </dsp:txBody>
      <dsp:txXfrm>
        <a:off x="7053883" y="2100828"/>
        <a:ext cx="2999531" cy="449929"/>
      </dsp:txXfrm>
    </dsp:sp>
    <dsp:sp modelId="{536D98BB-A362-4B7A-AFD5-0745C767CC35}">
      <dsp:nvSpPr>
        <dsp:cNvPr id="0" name=""/>
        <dsp:cNvSpPr/>
      </dsp:nvSpPr>
      <dsp:spPr>
        <a:xfrm>
          <a:off x="7053883" y="2586286"/>
          <a:ext cx="2999531" cy="16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analysis is everywhere!</a:t>
          </a:r>
        </a:p>
      </dsp:txBody>
      <dsp:txXfrm>
        <a:off x="7053883" y="2586286"/>
        <a:ext cx="2999531" cy="164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B97C-9C50-D041-9461-9EF63D417967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D3D5-EF2A-5843-BCAB-00DA7260C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Day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6D3D5-EF2A-5843-BCAB-00DA7260C1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05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Names omitted for privacy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6D3D5-EF2A-5843-BCAB-00DA7260C1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9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8/12/23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8/12/23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kiattisak/graduation-ra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milton.edu/documents/Sample%20Bio%20Lab%20Report.pdf" TargetMode="External"/><Relationship Id="rId2" Type="http://schemas.openxmlformats.org/officeDocument/2006/relationships/hyperlink" Target="https://www.reed.edu/writing/paper_help/labreport_goo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riting.engr.psu.edu/workbooks/labreport2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swee/InclusiveDataHackatho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F62F2A49-99DA-6BB8-CA70-828B1DAF9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5B0B3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DB2FB-4D89-A1B2-9F5F-9C3D1D5F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Intro to Computational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1FC3-0D88-5A7C-01CF-51DC5968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Day 6: Statistical Analysis Day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5B0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3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792A-6675-787A-2C9A-D8A0AF71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Kaggle!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3FF6-1C79-FD18-95CB-8040CE34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https://www.kaggle.com/datasets/rkiattisak/graduation-rate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7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72567-24C1-02A7-2EA8-ECAC0736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3: Revise your research question </a:t>
            </a:r>
            <a:br>
              <a:rPr lang="en-US" sz="5400" cap="all" spc="-100" dirty="0"/>
            </a:br>
            <a:endParaRPr lang="en-US" sz="54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94AD20EC-6A28-F9EB-67B4-760E910EE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1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8B56-F188-CEEF-033F-0C3369B6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our revised research question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D51D-5B8D-A5D5-6660-F6267ADE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features that can be used to predict if someone will graduate or not?</a:t>
            </a:r>
          </a:p>
          <a:p>
            <a:r>
              <a:rPr lang="en-US" dirty="0"/>
              <a:t>Is high school GPA correlated with college GPA?</a:t>
            </a:r>
          </a:p>
        </p:txBody>
      </p:sp>
    </p:spTree>
    <p:extLst>
      <p:ext uri="{BB962C8B-B14F-4D97-AF65-F5344CB8AC3E}">
        <p14:creationId xmlns:p14="http://schemas.microsoft.com/office/powerpoint/2010/main" val="158314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59D6-7081-F70E-FF2A-663F8E64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600" cap="all" spc="-100" dirty="0"/>
              <a:t>Step 4: Think of an appropriate statistical method</a:t>
            </a:r>
            <a:br>
              <a:rPr lang="en-US" sz="4600" cap="all" spc="-100" dirty="0"/>
            </a:br>
            <a:endParaRPr lang="en-US" sz="46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367D70B5-86B3-C931-3E43-0754DF7C1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4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2562-8516-4A72-441B-8CF1FA46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statistical methods should be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5351-7DE2-E13A-47B2-858C2AA78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b="1" u="sng" dirty="0"/>
              <a:t>not</a:t>
            </a:r>
            <a:r>
              <a:rPr lang="en-US" dirty="0"/>
              <a:t> limited to the methods we covered in class. Feel free to branch out!</a:t>
            </a:r>
          </a:p>
          <a:p>
            <a:r>
              <a:rPr lang="en-US" dirty="0"/>
              <a:t>For high school GPA vs. college GPA, perform linear regression</a:t>
            </a:r>
          </a:p>
          <a:p>
            <a:pPr lvl="1"/>
            <a:r>
              <a:rPr lang="en-US" dirty="0"/>
              <a:t>Predictor (independent variable): high school GPA</a:t>
            </a:r>
          </a:p>
          <a:p>
            <a:pPr lvl="2"/>
            <a:r>
              <a:rPr lang="en-US" dirty="0"/>
              <a:t>Could also include SAT/ACT scores</a:t>
            </a:r>
          </a:p>
          <a:p>
            <a:pPr lvl="1"/>
            <a:r>
              <a:rPr lang="en-US" dirty="0"/>
              <a:t>Response (dependent variable): college GPA</a:t>
            </a:r>
          </a:p>
          <a:p>
            <a:r>
              <a:rPr lang="en-US" dirty="0"/>
              <a:t>Factors that predict graduation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Analysis of Variance (useful when you have discrete outputs, such as years </a:t>
            </a:r>
            <a:r>
              <a:rPr lang="en-US"/>
              <a:t>to graduate)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0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F1781-EA2F-39A5-C2A9-2E9F31C9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5: Program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oryboard">
            <a:extLst>
              <a:ext uri="{FF2B5EF4-FFF2-40B4-BE49-F238E27FC236}">
                <a16:creationId xmlns:a16="http://schemas.microsoft.com/office/drawing/2014/main" id="{23EED737-7618-EDBF-755C-E6B0C32BD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DFF4-04DC-D1A0-087F-0711482B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</a:t>
            </a:r>
            <a:r>
              <a:rPr lang="en-US" dirty="0" err="1"/>
              <a:t>Colab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A12A5-BD92-B1EA-8550-1316AFD11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likely not have a complete program, but we can at least get a general idea of what the program should do…</a:t>
            </a:r>
          </a:p>
          <a:p>
            <a:r>
              <a:rPr lang="en-US" dirty="0"/>
              <a:t>Today, we have a complete program!</a:t>
            </a:r>
          </a:p>
          <a:p>
            <a:pPr lvl="1"/>
            <a:r>
              <a:rPr lang="en-US" dirty="0"/>
              <a:t>Similar to Day 4 program</a:t>
            </a:r>
          </a:p>
        </p:txBody>
      </p:sp>
    </p:spTree>
    <p:extLst>
      <p:ext uri="{BB962C8B-B14F-4D97-AF65-F5344CB8AC3E}">
        <p14:creationId xmlns:p14="http://schemas.microsoft.com/office/powerpoint/2010/main" val="394503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1E612-30AF-449D-EF16-9517AE7B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6: Get results and perform analysis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Workflow">
            <a:extLst>
              <a:ext uri="{FF2B5EF4-FFF2-40B4-BE49-F238E27FC236}">
                <a16:creationId xmlns:a16="http://schemas.microsoft.com/office/drawing/2014/main" id="{35FED606-4494-8B12-AD3E-59E3D0587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9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DBCB4-C7A5-6BB3-16A9-F0795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72984-3030-9A91-E0C9-6FB1F730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Shortcut: If the confidence interval includes 0, then the parameter is not statistically significant</a:t>
            </a:r>
          </a:p>
          <a:p>
            <a:r>
              <a:rPr lang="en-US" sz="2000" dirty="0"/>
              <a:t>Model:</a:t>
            </a:r>
          </a:p>
          <a:p>
            <a:pPr lvl="1"/>
            <a:r>
              <a:rPr lang="en-US" sz="1800" dirty="0"/>
              <a:t>Predicted: College GPA</a:t>
            </a:r>
          </a:p>
          <a:p>
            <a:pPr lvl="1"/>
            <a:r>
              <a:rPr lang="en-US" sz="1800" dirty="0"/>
              <a:t>Predictors: Years, Parental Income, HS_GPA</a:t>
            </a:r>
          </a:p>
          <a:p>
            <a:r>
              <a:rPr lang="en-US" sz="2000" dirty="0"/>
              <a:t>Significant positively correlated predictors: parental income and high school GPA</a:t>
            </a:r>
          </a:p>
          <a:p>
            <a:r>
              <a:rPr lang="en-US" sz="2000" dirty="0"/>
              <a:t>Significant negatively correlated predictor: years to graduate</a:t>
            </a:r>
          </a:p>
        </p:txBody>
      </p:sp>
    </p:spTree>
    <p:extLst>
      <p:ext uri="{BB962C8B-B14F-4D97-AF65-F5344CB8AC3E}">
        <p14:creationId xmlns:p14="http://schemas.microsoft.com/office/powerpoint/2010/main" val="294264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0ACC-CAF7-1102-9328-905B48AD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08FE8-C34E-8037-ACB5-6D8ADD2B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inequality in college</a:t>
            </a:r>
          </a:p>
          <a:p>
            <a:pPr lvl="1"/>
            <a:r>
              <a:rPr lang="en-US" dirty="0"/>
              <a:t>More comfortable </a:t>
            </a:r>
            <a:r>
              <a:rPr lang="en-US" dirty="0">
                <a:sym typeface="Wingdings" pitchFamily="2" charset="2"/>
              </a:rPr>
              <a:t> more time to focus on academics  higher GPA</a:t>
            </a:r>
          </a:p>
          <a:p>
            <a:r>
              <a:rPr lang="en-US" dirty="0">
                <a:sym typeface="Wingdings" pitchFamily="2" charset="2"/>
              </a:rPr>
              <a:t>Years in college negatively correlated with college GPA</a:t>
            </a:r>
          </a:p>
          <a:p>
            <a:pPr lvl="1"/>
            <a:r>
              <a:rPr lang="en-US" dirty="0">
                <a:sym typeface="Wingdings" pitchFamily="2" charset="2"/>
              </a:rPr>
              <a:t>Low GPA  need for GPA boosters or switching majors  more years?</a:t>
            </a:r>
          </a:p>
          <a:p>
            <a:pPr lvl="1"/>
            <a:r>
              <a:rPr lang="en-US" dirty="0">
                <a:sym typeface="Wingdings" pitchFamily="2" charset="2"/>
              </a:rPr>
              <a:t>More years in college  more time exploring  more likely to take difficult classes  lower GPA?</a:t>
            </a:r>
          </a:p>
          <a:p>
            <a:pPr lvl="1"/>
            <a:r>
              <a:rPr lang="en-US" dirty="0">
                <a:sym typeface="Wingdings" pitchFamily="2" charset="2"/>
              </a:rPr>
              <a:t>Able to complete college quickly  more capable student, less likely to burn out, and less opportunity to take difficult class  higher GPA?</a:t>
            </a:r>
          </a:p>
          <a:p>
            <a:r>
              <a:rPr lang="en-US" dirty="0"/>
              <a:t>High school GPA positively correlated with college GPA</a:t>
            </a:r>
          </a:p>
          <a:p>
            <a:pPr lvl="1"/>
            <a:r>
              <a:rPr lang="en-US" dirty="0"/>
              <a:t>Do well in high school </a:t>
            </a:r>
            <a:r>
              <a:rPr lang="en-US" dirty="0">
                <a:sym typeface="Wingdings" pitchFamily="2" charset="2"/>
              </a:rPr>
              <a:t> more academically prepared  higher GPA</a:t>
            </a:r>
          </a:p>
          <a:p>
            <a:pPr lvl="1"/>
            <a:r>
              <a:rPr lang="en-US" dirty="0">
                <a:sym typeface="Wingdings" pitchFamily="2" charset="2"/>
              </a:rPr>
              <a:t>May be more interested in how strong this correlation</a:t>
            </a:r>
            <a:r>
              <a:rPr lang="en-US">
                <a:sym typeface="Wingdings" pitchFamily="2" charset="2"/>
              </a:rPr>
              <a:t>/effect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9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8EDF-EFFD-943B-8145-DEBABD3D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Questions?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05792537-D944-3503-382F-6596167D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D7CD0-F8F5-D6C0-C6AC-965658AA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Step 7: Write a report and create a presentation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4136C925-A547-8C1A-7CFD-DF55534C9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1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6" descr="Warning">
            <a:extLst>
              <a:ext uri="{FF2B5EF4-FFF2-40B4-BE49-F238E27FC236}">
                <a16:creationId xmlns:a16="http://schemas.microsoft.com/office/drawing/2014/main" id="{ADFC97C2-9AE9-7F50-A36F-7B14DE373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485" y="648231"/>
            <a:ext cx="3217333" cy="3217333"/>
          </a:xfrm>
          <a:prstGeom prst="rect">
            <a:avLst/>
          </a:prstGeom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35B0B3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AE6B-4DD1-1B55-5BF6-1F2446B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Disclaimer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0B23-D801-DFF9-70C4-81E2DD63A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4"/>
            <a:ext cx="4978899" cy="144471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We won’t be able to write a full report/presentation, but we will create a general outline and go over guidelines</a:t>
            </a:r>
          </a:p>
        </p:txBody>
      </p:sp>
    </p:spTree>
    <p:extLst>
      <p:ext uri="{BB962C8B-B14F-4D97-AF65-F5344CB8AC3E}">
        <p14:creationId xmlns:p14="http://schemas.microsoft.com/office/powerpoint/2010/main" val="3132550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7C099306-76F0-B426-2B07-4F8FBDD22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0" b="14220"/>
          <a:stretch/>
        </p:blipFill>
        <p:spPr>
          <a:xfrm>
            <a:off x="3219042" y="645106"/>
            <a:ext cx="5740909" cy="322927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11E47-4F07-D53A-BF7D-73606C80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What goes in a report?</a:t>
            </a:r>
          </a:p>
        </p:txBody>
      </p:sp>
    </p:spTree>
    <p:extLst>
      <p:ext uri="{BB962C8B-B14F-4D97-AF65-F5344CB8AC3E}">
        <p14:creationId xmlns:p14="http://schemas.microsoft.com/office/powerpoint/2010/main" val="597845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0B0F-2DF8-5CAB-49D8-3B3C4477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Why does this work?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77A0C3C9-25E2-7DC9-F92F-FFCF416B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Because it makes sense!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good report is familiar and easy to follow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Unless you are writing specifically about the mathematics, your goal is to put the statistics in context</a:t>
            </a:r>
          </a:p>
        </p:txBody>
      </p:sp>
      <p:pic>
        <p:nvPicPr>
          <p:cNvPr id="2050" name="Picture 2" descr="Scientific/Technical Reports Handout | Howe Center for Writing Excellence -  Miami University">
            <a:extLst>
              <a:ext uri="{FF2B5EF4-FFF2-40B4-BE49-F238E27FC236}">
                <a16:creationId xmlns:a16="http://schemas.microsoft.com/office/drawing/2014/main" id="{7499A9B5-3A1B-282D-0D5B-9C51C20B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5796" y="882398"/>
            <a:ext cx="3585128" cy="51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05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0B0F-2DF8-5CAB-49D8-3B3C4477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Why does this work?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77A0C3C9-25E2-7DC9-F92F-FFCF416B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Because it makes sense!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good report is familiar and easy to follow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Unless you are writing specifically about the mathematics, your goal is to put the statistics in context</a:t>
            </a:r>
          </a:p>
        </p:txBody>
      </p:sp>
      <p:pic>
        <p:nvPicPr>
          <p:cNvPr id="2050" name="Picture 2" descr="Scientific/Technical Reports Handout | Howe Center for Writing Excellence -  Miami University">
            <a:extLst>
              <a:ext uri="{FF2B5EF4-FFF2-40B4-BE49-F238E27FC236}">
                <a16:creationId xmlns:a16="http://schemas.microsoft.com/office/drawing/2014/main" id="{7499A9B5-3A1B-282D-0D5B-9C51C20B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5796" y="882398"/>
            <a:ext cx="3585128" cy="51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8650B6-FCC3-DE5D-2840-350E8848C8DA}"/>
              </a:ext>
            </a:extLst>
          </p:cNvPr>
          <p:cNvCxnSpPr/>
          <p:nvPr/>
        </p:nvCxnSpPr>
        <p:spPr>
          <a:xfrm flipH="1">
            <a:off x="9157855" y="3768436"/>
            <a:ext cx="1302327" cy="6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64734-83A0-ED5B-EDA4-818C8E382F2B}"/>
              </a:ext>
            </a:extLst>
          </p:cNvPr>
          <p:cNvSpPr txBox="1"/>
          <p:nvPr/>
        </p:nvSpPr>
        <p:spPr>
          <a:xfrm>
            <a:off x="10397204" y="2823246"/>
            <a:ext cx="1589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focus primarily on results and discussions today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D61909-180D-C3B9-69C9-AA8D34F18289}"/>
              </a:ext>
            </a:extLst>
          </p:cNvPr>
          <p:cNvCxnSpPr>
            <a:cxnSpLocks/>
          </p:cNvCxnSpPr>
          <p:nvPr/>
        </p:nvCxnSpPr>
        <p:spPr>
          <a:xfrm>
            <a:off x="6241843" y="2896891"/>
            <a:ext cx="1101066" cy="15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2DE589-15C1-A34A-AB66-135396885336}"/>
              </a:ext>
            </a:extLst>
          </p:cNvPr>
          <p:cNvSpPr txBox="1"/>
          <p:nvPr/>
        </p:nvSpPr>
        <p:spPr>
          <a:xfrm>
            <a:off x="4682778" y="2233781"/>
            <a:ext cx="1589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look into various methods next week</a:t>
            </a:r>
          </a:p>
        </p:txBody>
      </p:sp>
    </p:spTree>
    <p:extLst>
      <p:ext uri="{BB962C8B-B14F-4D97-AF65-F5344CB8AC3E}">
        <p14:creationId xmlns:p14="http://schemas.microsoft.com/office/powerpoint/2010/main" val="67341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0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1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38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93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7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1534-7F6A-CECD-9A0D-2C6FFFD7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Creating your own research project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9E67935A-F3E8-ABC3-CBA0-9915B0CB5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Interpretation of your results</a:t>
            </a:r>
          </a:p>
          <a:p>
            <a:pPr lvl="1"/>
            <a:r>
              <a:rPr lang="en-US" dirty="0"/>
              <a:t>The “so what” portion</a:t>
            </a:r>
          </a:p>
        </p:txBody>
      </p:sp>
    </p:spTree>
    <p:extLst>
      <p:ext uri="{BB962C8B-B14F-4D97-AF65-F5344CB8AC3E}">
        <p14:creationId xmlns:p14="http://schemas.microsoft.com/office/powerpoint/2010/main" val="26474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Interpretation of your results</a:t>
            </a:r>
          </a:p>
          <a:p>
            <a:pPr lvl="1"/>
            <a:r>
              <a:rPr lang="en-US" dirty="0"/>
              <a:t>The “so what” portion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Summary of your project</a:t>
            </a:r>
          </a:p>
          <a:p>
            <a:pPr lvl="1"/>
            <a:r>
              <a:rPr lang="en-US" dirty="0"/>
              <a:t>Call to action and/or 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1534790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Interpretation of your results</a:t>
            </a:r>
          </a:p>
          <a:p>
            <a:pPr lvl="1"/>
            <a:r>
              <a:rPr lang="en-US" dirty="0"/>
              <a:t>The “so what” portion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Summary of your project</a:t>
            </a:r>
          </a:p>
          <a:p>
            <a:pPr lvl="1"/>
            <a:r>
              <a:rPr lang="en-US" dirty="0"/>
              <a:t>Call to action and/or future research</a:t>
            </a:r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2289623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What experiment you performed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Interpretation of your results</a:t>
            </a:r>
          </a:p>
          <a:p>
            <a:pPr lvl="1"/>
            <a:r>
              <a:rPr lang="en-US" dirty="0"/>
              <a:t>The “so what” portion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Summary of your project</a:t>
            </a:r>
          </a:p>
          <a:p>
            <a:pPr lvl="1"/>
            <a:r>
              <a:rPr lang="en-US" dirty="0"/>
              <a:t>Call to action and/or future research</a:t>
            </a:r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Citations</a:t>
            </a:r>
          </a:p>
          <a:p>
            <a:r>
              <a:rPr lang="en-US" dirty="0"/>
              <a:t>Appendix</a:t>
            </a:r>
          </a:p>
          <a:p>
            <a:pPr lvl="1"/>
            <a:r>
              <a:rPr lang="en-US" dirty="0"/>
              <a:t>Any extra figures/information</a:t>
            </a:r>
          </a:p>
        </p:txBody>
      </p:sp>
    </p:spTree>
    <p:extLst>
      <p:ext uri="{BB962C8B-B14F-4D97-AF65-F5344CB8AC3E}">
        <p14:creationId xmlns:p14="http://schemas.microsoft.com/office/powerpoint/2010/main" val="123493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A-1300-0B8E-1D28-2FA3829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Report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F49BF-04BB-22F1-CDDC-0B0BE179AC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Written last and gives a brief summary of the entire report</a:t>
            </a:r>
          </a:p>
          <a:p>
            <a:r>
              <a:rPr lang="en-US" dirty="0"/>
              <a:t>Introduction/Background</a:t>
            </a:r>
          </a:p>
          <a:p>
            <a:pPr lvl="1"/>
            <a:r>
              <a:rPr lang="en-US" dirty="0"/>
              <a:t>Highlights current progress in the field you are studying</a:t>
            </a:r>
          </a:p>
          <a:p>
            <a:pPr lvl="1"/>
            <a:r>
              <a:rPr lang="en-US" dirty="0"/>
              <a:t>Identifies a gap and/or motivates your project</a:t>
            </a:r>
          </a:p>
          <a:p>
            <a:r>
              <a:rPr lang="en-US" dirty="0">
                <a:solidFill>
                  <a:srgbClr val="FF0000"/>
                </a:solidFill>
              </a:rPr>
              <a:t>Methods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experiment you performed</a:t>
            </a:r>
          </a:p>
          <a:p>
            <a:r>
              <a:rPr lang="en-US" dirty="0">
                <a:solidFill>
                  <a:srgbClr val="FF0000"/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results of your experiment with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07B8-9C89-DA79-F44A-FF4EF447D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Interpretation of your 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“so what” portion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Summary of your project</a:t>
            </a:r>
          </a:p>
          <a:p>
            <a:pPr lvl="1"/>
            <a:r>
              <a:rPr lang="en-US" dirty="0"/>
              <a:t>Call to action and/or future research</a:t>
            </a:r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Citations</a:t>
            </a:r>
          </a:p>
          <a:p>
            <a:r>
              <a:rPr lang="en-US" dirty="0"/>
              <a:t>Appendix</a:t>
            </a:r>
          </a:p>
          <a:p>
            <a:pPr lvl="1"/>
            <a:r>
              <a:rPr lang="en-US" dirty="0"/>
              <a:t>Any extra figures/information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A38E-B9A9-34C7-3B86-C0A12A909293}"/>
              </a:ext>
            </a:extLst>
          </p:cNvPr>
          <p:cNvSpPr txBox="1"/>
          <p:nvPr/>
        </p:nvSpPr>
        <p:spPr>
          <a:xfrm>
            <a:off x="7963382" y="729205"/>
            <a:ext cx="2824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0000"/>
                </a:solidFill>
              </a:rPr>
              <a:t>Focus for today</a:t>
            </a:r>
          </a:p>
        </p:txBody>
      </p:sp>
    </p:spTree>
    <p:extLst>
      <p:ext uri="{BB962C8B-B14F-4D97-AF65-F5344CB8AC3E}">
        <p14:creationId xmlns:p14="http://schemas.microsoft.com/office/powerpoint/2010/main" val="4099944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6B14C-CC22-30C0-77AC-A05E6F40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Methods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0703112-D31C-E46A-54C1-9994D5851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04950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120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73FA-F079-4CAD-17B0-E69D0636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A9E7-4334-0BEC-2C24-98332D073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we do in this project?</a:t>
            </a:r>
          </a:p>
        </p:txBody>
      </p:sp>
    </p:spTree>
    <p:extLst>
      <p:ext uri="{BB962C8B-B14F-4D97-AF65-F5344CB8AC3E}">
        <p14:creationId xmlns:p14="http://schemas.microsoft.com/office/powerpoint/2010/main" val="1112831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E39FA-D3F0-1412-A0EB-B5314221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Results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688A95-630E-5E78-083B-F1741133E8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866484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8066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92C9-DDFF-EB3B-452B-849B6610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5F7E-D57B-B5B9-0218-8F972DA86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we learn from this project?</a:t>
            </a:r>
          </a:p>
        </p:txBody>
      </p:sp>
    </p:spTree>
    <p:extLst>
      <p:ext uri="{BB962C8B-B14F-4D97-AF65-F5344CB8AC3E}">
        <p14:creationId xmlns:p14="http://schemas.microsoft.com/office/powerpoint/2010/main" val="248993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41435-B7DA-46BC-17D7-A03A8D8F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Discussion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C46F84-2523-2BBB-E19A-C53CDDE13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78499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24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Step 1: Come up with a research question or an idea you are curious about</a:t>
            </a:r>
          </a:p>
          <a:p>
            <a:r>
              <a:rPr lang="en-US" sz="2000" dirty="0"/>
              <a:t>Step 2: Look for datasets related to your question</a:t>
            </a:r>
          </a:p>
          <a:p>
            <a:r>
              <a:rPr lang="en-US" sz="2000" dirty="0"/>
              <a:t>Step 3: Revise your research question </a:t>
            </a:r>
          </a:p>
          <a:p>
            <a:r>
              <a:rPr lang="en-US" sz="2000" dirty="0"/>
              <a:t>Step 4: Think of an appropriate statistical method</a:t>
            </a:r>
          </a:p>
          <a:p>
            <a:r>
              <a:rPr lang="en-US" sz="2000" dirty="0"/>
              <a:t>Step 5: Program</a:t>
            </a:r>
          </a:p>
          <a:p>
            <a:r>
              <a:rPr lang="en-US" sz="2000" dirty="0"/>
              <a:t>Step 6: Get results and perform analysis</a:t>
            </a:r>
          </a:p>
          <a:p>
            <a:r>
              <a:rPr lang="en-US" sz="2000" dirty="0"/>
              <a:t>Step 7: Write a report and create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736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C5FA-D78D-916E-DDC2-E3AF5942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42FC-3D23-6A56-D13E-956727E9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our results matter?</a:t>
            </a:r>
          </a:p>
        </p:txBody>
      </p:sp>
    </p:spTree>
    <p:extLst>
      <p:ext uri="{BB962C8B-B14F-4D97-AF65-F5344CB8AC3E}">
        <p14:creationId xmlns:p14="http://schemas.microsoft.com/office/powerpoint/2010/main" val="2145309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F3E35-37E5-61ED-8FAB-A43EE2E7B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is outlining before drafting important?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FE7755-8D49-5E8F-30D9-BFD3BDAEC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19086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2072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F3B5-4C5E-4A2E-1874-2137AC30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EA622-BC28-589F-710F-E9D282683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https://www.reed.edu/writing/paper_help/labreport_good.html</a:t>
            </a:r>
            <a:endParaRPr lang="en-US" dirty="0"/>
          </a:p>
          <a:p>
            <a:r>
              <a:rPr lang="en-US" dirty="0">
                <a:hlinkClick r:id="rId3"/>
              </a:rPr>
              <a:t>https://www.hamilton.edu/documents/Sample%20Bio%20Lab%20Report.pdf</a:t>
            </a:r>
            <a:endParaRPr lang="en-US" dirty="0"/>
          </a:p>
          <a:p>
            <a:r>
              <a:rPr lang="en-US" dirty="0">
                <a:hlinkClick r:id="rId4"/>
              </a:rPr>
              <a:t>http://writing.engr.psu.edu/workbooks/labreport2.html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67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28B1-56BD-F417-A089-27239B17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How to create a presentation?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 descr="Presentation">
            <a:extLst>
              <a:ext uri="{FF2B5EF4-FFF2-40B4-BE49-F238E27FC236}">
                <a16:creationId xmlns:a16="http://schemas.microsoft.com/office/drawing/2014/main" id="{89BBB4C2-77E2-4766-8364-00A5C8E22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C6F9-0AF4-8AF7-FF9F-1CD7EA27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Presentations can come in various formats</a:t>
            </a:r>
          </a:p>
          <a:p>
            <a:pPr lvl="1"/>
            <a:r>
              <a:rPr lang="en-US" dirty="0"/>
              <a:t>Present slides </a:t>
            </a:r>
          </a:p>
          <a:p>
            <a:pPr lvl="1"/>
            <a:r>
              <a:rPr lang="en-US" dirty="0"/>
              <a:t>Present a poster</a:t>
            </a:r>
          </a:p>
          <a:p>
            <a:pPr lvl="1"/>
            <a:r>
              <a:rPr lang="en-US" dirty="0"/>
              <a:t>Present just the abstract</a:t>
            </a:r>
          </a:p>
          <a:p>
            <a:r>
              <a:rPr lang="en-US" dirty="0"/>
              <a:t>Best advice: look at other presentations/posters and go to research conferences</a:t>
            </a:r>
          </a:p>
          <a:p>
            <a:r>
              <a:rPr lang="en-US" dirty="0"/>
              <a:t>Idea: Keep it simple and straight-</a:t>
            </a:r>
            <a:r>
              <a:rPr lang="en-US" dirty="0" err="1"/>
              <a:t>foward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96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6006-D827-EDEF-E40F-D2998512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nuclear power plant&#10;&#10;Description automatically generated">
            <a:extLst>
              <a:ext uri="{FF2B5EF4-FFF2-40B4-BE49-F238E27FC236}">
                <a16:creationId xmlns:a16="http://schemas.microsoft.com/office/drawing/2014/main" id="{C1B7F002-A5EC-D3F4-2AAD-D84DFF008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9446" y="367306"/>
            <a:ext cx="8168873" cy="6123387"/>
          </a:xfrm>
        </p:spPr>
      </p:pic>
    </p:spTree>
    <p:extLst>
      <p:ext uri="{BB962C8B-B14F-4D97-AF65-F5344CB8AC3E}">
        <p14:creationId xmlns:p14="http://schemas.microsoft.com/office/powerpoint/2010/main" val="1656744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9441-FDE6-328D-BE0F-16443B7F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D85D7D-5BCA-B3DB-3CAE-885880177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647" y="97636"/>
            <a:ext cx="8748705" cy="6760364"/>
          </a:xfrm>
        </p:spPr>
      </p:pic>
    </p:spTree>
    <p:extLst>
      <p:ext uri="{BB962C8B-B14F-4D97-AF65-F5344CB8AC3E}">
        <p14:creationId xmlns:p14="http://schemas.microsoft.com/office/powerpoint/2010/main" val="902358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00C7-EBEE-C18E-90E4-B24FA685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F6815-BFF3-4A35-7362-D2DB6A2DF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https://github.com/stswee/InclusiveDataHackathon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76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0FCB0-E58B-0C41-47F7-6E999494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What to do next?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B1072F4A-EC39-25E7-DA67-07E0ACD4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Empty office desk">
            <a:extLst>
              <a:ext uri="{FF2B5EF4-FFF2-40B4-BE49-F238E27FC236}">
                <a16:creationId xmlns:a16="http://schemas.microsoft.com/office/drawing/2014/main" id="{563A6E3D-1913-FCE3-0816-D95A121F6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7" r="2401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90B36-26F0-24A3-F4E8-4EDC34DA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Mini-Project 5/6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768F442-9400-04EF-EE30-9EF208E66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/>
              <a:t>These two mini-projects are like a “capstone” for the course</a:t>
            </a:r>
          </a:p>
          <a:p>
            <a:r>
              <a:rPr lang="en-US"/>
              <a:t>You’ll combine everything you’ve learned so far (and before the class) and perform a statistical experiment using data that is already available online</a:t>
            </a:r>
          </a:p>
        </p:txBody>
      </p:sp>
    </p:spTree>
    <p:extLst>
      <p:ext uri="{BB962C8B-B14F-4D97-AF65-F5344CB8AC3E}">
        <p14:creationId xmlns:p14="http://schemas.microsoft.com/office/powerpoint/2010/main" val="3129859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94A77-284E-4BEB-906B-98E7A090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Mini-Project 5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72AD8-8E23-5239-CEAD-484082912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77086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13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E19B-BCC3-7231-7CA3-5005BAFA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Procedure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6E3-9A39-6366-A5EB-8B075C7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Step 1: Come up with a research question or an idea you are curious about</a:t>
            </a:r>
          </a:p>
          <a:p>
            <a:r>
              <a:rPr lang="en-US" sz="2000" dirty="0"/>
              <a:t>Step 2: Look for datasets related to your question</a:t>
            </a:r>
          </a:p>
          <a:p>
            <a:r>
              <a:rPr lang="en-US" sz="2000" dirty="0"/>
              <a:t>Step 3: Revise your research question </a:t>
            </a:r>
          </a:p>
          <a:p>
            <a:r>
              <a:rPr lang="en-US" sz="2000" dirty="0"/>
              <a:t>Step 4: Think of an appropriate statistical method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5: Program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6: Get results and perform analysis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Step 7: Write a report and create a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35586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94A77-284E-4BEB-906B-98E7A090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Mini-Project 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72AD8-8E23-5239-CEAD-484082912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49854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879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E352-0C39-031F-E012-F289B565D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Thank you for a great class!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ngel Face Outline">
            <a:extLst>
              <a:ext uri="{FF2B5EF4-FFF2-40B4-BE49-F238E27FC236}">
                <a16:creationId xmlns:a16="http://schemas.microsoft.com/office/drawing/2014/main" id="{CC4AEBE4-B515-17AF-FDAF-58B6AD24D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2B1D-CECD-9BA7-C117-2B74D608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Your turn!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ower">
            <a:extLst>
              <a:ext uri="{FF2B5EF4-FFF2-40B4-BE49-F238E27FC236}">
                <a16:creationId xmlns:a16="http://schemas.microsoft.com/office/drawing/2014/main" id="{F4AD3F9D-E7FF-2C3D-BFA5-5C930B65E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6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5EFA8-DEEC-44EF-8DCD-5E14AAEA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800" cap="all" spc="-100" dirty="0"/>
              <a:t>Step 1: Come up with a research question or an idea you are curious about</a:t>
            </a:r>
            <a:br>
              <a:rPr lang="en-US" sz="3800" cap="all" spc="-100" dirty="0"/>
            </a:br>
            <a:endParaRPr lang="en-US" sz="38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BF4B69F-11DE-ACE0-8388-4568E494C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1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71D2-DE00-C30E-F4A4-311905A3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 curious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D2B4-A196-A242-C3BF-8CB2B74E8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use in different parts of people’s lives?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usage based on occupation/background?</a:t>
            </a:r>
          </a:p>
          <a:p>
            <a:r>
              <a:rPr lang="en-US" dirty="0"/>
              <a:t>Cost of auto insurance</a:t>
            </a:r>
          </a:p>
          <a:p>
            <a:pPr lvl="1"/>
            <a:r>
              <a:rPr lang="en-US" dirty="0"/>
              <a:t>Age, type of car, modifications</a:t>
            </a:r>
          </a:p>
          <a:p>
            <a:r>
              <a:rPr lang="en-US" dirty="0"/>
              <a:t>Polling vs. actual election results</a:t>
            </a:r>
          </a:p>
          <a:p>
            <a:pPr lvl="1"/>
            <a:r>
              <a:rPr lang="en-US" dirty="0"/>
              <a:t>Gender, age, socioeconomic statuses</a:t>
            </a:r>
          </a:p>
          <a:p>
            <a:r>
              <a:rPr lang="en-US" dirty="0"/>
              <a:t>Cost of electronic devices across different companies</a:t>
            </a:r>
          </a:p>
          <a:p>
            <a:r>
              <a:rPr lang="en-US" dirty="0"/>
              <a:t>Profit margins</a:t>
            </a:r>
          </a:p>
          <a:p>
            <a:r>
              <a:rPr lang="en-US" dirty="0"/>
              <a:t>Demographics and inflation</a:t>
            </a:r>
          </a:p>
          <a:p>
            <a:r>
              <a:rPr lang="en-US" dirty="0"/>
              <a:t>Stocks</a:t>
            </a:r>
          </a:p>
          <a:p>
            <a:r>
              <a:rPr lang="en-US" dirty="0"/>
              <a:t>Master’s and PhD education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0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DD142-317E-C269-DBF0-FD4DFB9C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600" cap="all" spc="-100" dirty="0"/>
              <a:t>Step 2: Look for datasets related to your question</a:t>
            </a:r>
            <a:br>
              <a:rPr lang="en-US" sz="4600" cap="all" spc="-100" dirty="0"/>
            </a:br>
            <a:endParaRPr lang="en-US" sz="4600" cap="all" spc="-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B9BAE72A-27EB-B1F6-0C69-F522F484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1684</Words>
  <Application>Microsoft Macintosh PowerPoint</Application>
  <PresentationFormat>Widescreen</PresentationFormat>
  <Paragraphs>271</Paragraphs>
  <Slides>51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Calibri</vt:lpstr>
      <vt:lpstr>Garamond</vt:lpstr>
      <vt:lpstr>Gill Sans MT</vt:lpstr>
      <vt:lpstr>SavonVTI</vt:lpstr>
      <vt:lpstr>Intro to Computational Statistics</vt:lpstr>
      <vt:lpstr>Questions?</vt:lpstr>
      <vt:lpstr>Creating your own research project</vt:lpstr>
      <vt:lpstr>General Procedure</vt:lpstr>
      <vt:lpstr>General Procedure</vt:lpstr>
      <vt:lpstr>Your turn!</vt:lpstr>
      <vt:lpstr>Step 1: Come up with a research question or an idea you are curious about </vt:lpstr>
      <vt:lpstr>What are you curious about?</vt:lpstr>
      <vt:lpstr>Step 2: Look for datasets related to your question </vt:lpstr>
      <vt:lpstr>Onto Kaggle!</vt:lpstr>
      <vt:lpstr>Step 3: Revise your research question  </vt:lpstr>
      <vt:lpstr>What should our revised research question be?</vt:lpstr>
      <vt:lpstr>Step 4: Think of an appropriate statistical method </vt:lpstr>
      <vt:lpstr>What statistical methods should be use?</vt:lpstr>
      <vt:lpstr>Step 5: Program</vt:lpstr>
      <vt:lpstr>Onto Colab!</vt:lpstr>
      <vt:lpstr>Step 6: Get results and perform analysis</vt:lpstr>
      <vt:lpstr>Statistical Interpretation</vt:lpstr>
      <vt:lpstr>Practical Interpretation</vt:lpstr>
      <vt:lpstr>Step 7: Write a report and create a presentation</vt:lpstr>
      <vt:lpstr>Disclaimer</vt:lpstr>
      <vt:lpstr>What goes in a report?</vt:lpstr>
      <vt:lpstr>Why does this work?</vt:lpstr>
      <vt:lpstr>Why does this work?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Scientific Report Structure</vt:lpstr>
      <vt:lpstr>Methods</vt:lpstr>
      <vt:lpstr>Methods</vt:lpstr>
      <vt:lpstr>Results</vt:lpstr>
      <vt:lpstr>Results</vt:lpstr>
      <vt:lpstr>Discussion</vt:lpstr>
      <vt:lpstr>Discussion</vt:lpstr>
      <vt:lpstr>Why is outlining before drafting important?</vt:lpstr>
      <vt:lpstr>Example reports</vt:lpstr>
      <vt:lpstr>How to create a presentation?</vt:lpstr>
      <vt:lpstr>PowerPoint Presentation</vt:lpstr>
      <vt:lpstr>PowerPoint Presentation</vt:lpstr>
      <vt:lpstr>Example slides</vt:lpstr>
      <vt:lpstr>What to do next?</vt:lpstr>
      <vt:lpstr>Mini-Project 5/6</vt:lpstr>
      <vt:lpstr>Mini-Project 5</vt:lpstr>
      <vt:lpstr>Mini-Project 6</vt:lpstr>
      <vt:lpstr>Thank you for a great class!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Computational Statistics</dc:title>
  <dc:creator>Swee, Steven</dc:creator>
  <cp:lastModifiedBy>Swee, Steven</cp:lastModifiedBy>
  <cp:revision>87</cp:revision>
  <dcterms:created xsi:type="dcterms:W3CDTF">2023-06-22T19:14:49Z</dcterms:created>
  <dcterms:modified xsi:type="dcterms:W3CDTF">2023-08-13T18:37:30Z</dcterms:modified>
</cp:coreProperties>
</file>